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3"/>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swald-regular.fntdata"/><Relationship Id="rId27" Type="http://schemas.openxmlformats.org/officeDocument/2006/relationships/font" Target="fonts/Roboto-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9bcce59f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9bcce59f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163a0002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163a0002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69f8f2a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69f8f2a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25854501f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25854501f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d11e6b2482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d11e6b2482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11e6b24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d11e6b24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437af873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437af873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d11e6b248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d11e6b248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d11e6b2482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11e6b2482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db7384599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db7384599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d11e6b248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d11e6b248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163a000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163a000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9d366f1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9d366f1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3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 Id="rId3" Type="http://schemas.openxmlformats.org/officeDocument/2006/relationships/image" Target="../media/image3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rgbClr val="E41A23"/>
        </a:solidFill>
      </p:bgPr>
    </p:bg>
    <p:spTree>
      <p:nvGrpSpPr>
        <p:cNvPr id="10" name="Shape 10"/>
        <p:cNvGrpSpPr/>
        <p:nvPr/>
      </p:nvGrpSpPr>
      <p:grpSpPr>
        <a:xfrm>
          <a:off x="0" y="0"/>
          <a:ext cx="0" cy="0"/>
          <a:chOff x="0" y="0"/>
          <a:chExt cx="0" cy="0"/>
        </a:xfrm>
      </p:grpSpPr>
      <p:sp>
        <p:nvSpPr>
          <p:cNvPr id="11" name="Google Shape;11;p2"/>
          <p:cNvSpPr/>
          <p:nvPr/>
        </p:nvSpPr>
        <p:spPr>
          <a:xfrm>
            <a:off x="457950" y="427300"/>
            <a:ext cx="8228100" cy="415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6375" y="-69079"/>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a:t>
            </a:r>
            <a:endParaRPr sz="2400">
              <a:solidFill>
                <a:srgbClr val="FFFFFF"/>
              </a:solidFill>
              <a:latin typeface="Proxima Nova"/>
              <a:ea typeface="Proxima Nova"/>
              <a:cs typeface="Proxima Nova"/>
              <a:sym typeface="Proxima Nova"/>
            </a:endParaRPr>
          </a:p>
        </p:txBody>
      </p:sp>
      <p:sp>
        <p:nvSpPr>
          <p:cNvPr id="13" name="Google Shape;13;p2"/>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75" name="Shape 75"/>
        <p:cNvGrpSpPr/>
        <p:nvPr/>
      </p:nvGrpSpPr>
      <p:grpSpPr>
        <a:xfrm>
          <a:off x="0" y="0"/>
          <a:ext cx="0" cy="0"/>
          <a:chOff x="0" y="0"/>
          <a:chExt cx="0" cy="0"/>
        </a:xfrm>
      </p:grpSpPr>
      <p:sp>
        <p:nvSpPr>
          <p:cNvPr id="76" name="Google Shape;76;p11"/>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1"/>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78" name="Google Shape;78;p11"/>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79" name="Google Shape;79;p1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1"/>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81" name="Google Shape;81;p11"/>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82" name="Google Shape;82;p11"/>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83" name="Google Shape;83;p11"/>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84" name="Google Shape;84;p11"/>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11"/>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86" name="Shape 86"/>
        <p:cNvGrpSpPr/>
        <p:nvPr/>
      </p:nvGrpSpPr>
      <p:grpSpPr>
        <a:xfrm>
          <a:off x="0" y="0"/>
          <a:ext cx="0" cy="0"/>
          <a:chOff x="0" y="0"/>
          <a:chExt cx="0" cy="0"/>
        </a:xfrm>
      </p:grpSpPr>
      <p:sp>
        <p:nvSpPr>
          <p:cNvPr id="87" name="Google Shape;87;p12"/>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2"/>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89" name="Google Shape;89;p12"/>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90" name="Google Shape;90;p1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2"/>
          <p:cNvSpPr txBox="1"/>
          <p:nvPr>
            <p:ph type="title"/>
          </p:nvPr>
        </p:nvSpPr>
        <p:spPr>
          <a:xfrm>
            <a:off x="320933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92" name="Google Shape;92;p12"/>
          <p:cNvSpPr txBox="1"/>
          <p:nvPr/>
        </p:nvSpPr>
        <p:spPr>
          <a:xfrm>
            <a:off x="8388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Guided Walk-Through:</a:t>
            </a:r>
            <a:endParaRPr b="1" sz="1800">
              <a:latin typeface="Proxima Nova"/>
              <a:ea typeface="Proxima Nova"/>
              <a:cs typeface="Proxima Nova"/>
              <a:sym typeface="Proxima Nova"/>
            </a:endParaRPr>
          </a:p>
        </p:txBody>
      </p:sp>
      <p:grpSp>
        <p:nvGrpSpPr>
          <p:cNvPr id="93" name="Google Shape;93;p12"/>
          <p:cNvGrpSpPr/>
          <p:nvPr/>
        </p:nvGrpSpPr>
        <p:grpSpPr>
          <a:xfrm>
            <a:off x="125" y="122012"/>
            <a:ext cx="835475" cy="547775"/>
            <a:chOff x="541297" y="3135674"/>
            <a:chExt cx="2117807" cy="1388530"/>
          </a:xfrm>
        </p:grpSpPr>
        <p:pic>
          <p:nvPicPr>
            <p:cNvPr id="94" name="Google Shape;94;p12"/>
            <p:cNvPicPr preferRelativeResize="0"/>
            <p:nvPr/>
          </p:nvPicPr>
          <p:blipFill rotWithShape="1">
            <a:blip r:embed="rId3">
              <a:alphaModFix/>
            </a:blip>
            <a:srcRect b="32129" l="0" r="0" t="0"/>
            <a:stretch/>
          </p:blipFill>
          <p:spPr>
            <a:xfrm>
              <a:off x="541297" y="3135674"/>
              <a:ext cx="2117807" cy="1388530"/>
            </a:xfrm>
            <a:prstGeom prst="rect">
              <a:avLst/>
            </a:prstGeom>
            <a:noFill/>
            <a:ln>
              <a:noFill/>
            </a:ln>
          </p:spPr>
        </p:pic>
        <p:sp>
          <p:nvSpPr>
            <p:cNvPr id="95" name="Google Shape;95;p12"/>
            <p:cNvSpPr txBox="1"/>
            <p:nvPr/>
          </p:nvSpPr>
          <p:spPr>
            <a:xfrm>
              <a:off x="1096025" y="3569925"/>
              <a:ext cx="1429200" cy="2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descr="GA-Cog-900.png" id="96" name="Google Shape;96;p12"/>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97" name="Google Shape;97;p12"/>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 name="Google Shape;98;p12"/>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99" name="Shape 99"/>
        <p:cNvGrpSpPr/>
        <p:nvPr/>
      </p:nvGrpSpPr>
      <p:grpSpPr>
        <a:xfrm>
          <a:off x="0" y="0"/>
          <a:ext cx="0" cy="0"/>
          <a:chOff x="0" y="0"/>
          <a:chExt cx="0" cy="0"/>
        </a:xfrm>
      </p:grpSpPr>
      <p:sp>
        <p:nvSpPr>
          <p:cNvPr id="100" name="Google Shape;100;p13"/>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13"/>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103" name="Google Shape;103;p13"/>
          <p:cNvPicPr preferRelativeResize="0"/>
          <p:nvPr/>
        </p:nvPicPr>
        <p:blipFill>
          <a:blip r:embed="rId2">
            <a:alphaModFix/>
          </a:blip>
          <a:stretch>
            <a:fillRect/>
          </a:stretch>
        </p:blipFill>
        <p:spPr>
          <a:xfrm>
            <a:off x="-262001" y="20088"/>
            <a:ext cx="1336200" cy="751613"/>
          </a:xfrm>
          <a:prstGeom prst="rect">
            <a:avLst/>
          </a:prstGeom>
          <a:noFill/>
          <a:ln>
            <a:noFill/>
          </a:ln>
        </p:spPr>
      </p:pic>
      <p:pic>
        <p:nvPicPr>
          <p:cNvPr descr="GA-Cog-900.png" id="104" name="Google Shape;104;p13"/>
          <p:cNvPicPr preferRelativeResize="0"/>
          <p:nvPr/>
        </p:nvPicPr>
        <p:blipFill>
          <a:blip r:embed="rId3">
            <a:alphaModFix/>
          </a:blip>
          <a:stretch>
            <a:fillRect/>
          </a:stretch>
        </p:blipFill>
        <p:spPr>
          <a:xfrm>
            <a:off x="8392825" y="4622450"/>
            <a:ext cx="316051" cy="316051"/>
          </a:xfrm>
          <a:prstGeom prst="rect">
            <a:avLst/>
          </a:prstGeom>
          <a:noFill/>
          <a:ln>
            <a:noFill/>
          </a:ln>
        </p:spPr>
      </p:pic>
      <p:sp>
        <p:nvSpPr>
          <p:cNvPr id="105" name="Google Shape;105;p13"/>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
        <p:nvSpPr>
          <p:cNvPr id="106" name="Google Shape;106;p13"/>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107" name="Google Shape;107;p13"/>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108" name="Shape 108"/>
        <p:cNvGrpSpPr/>
        <p:nvPr/>
      </p:nvGrpSpPr>
      <p:grpSpPr>
        <a:xfrm>
          <a:off x="0" y="0"/>
          <a:ext cx="0" cy="0"/>
          <a:chOff x="0" y="0"/>
          <a:chExt cx="0" cy="0"/>
        </a:xfrm>
      </p:grpSpPr>
      <p:sp>
        <p:nvSpPr>
          <p:cNvPr id="109" name="Google Shape;109;p14"/>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0" name="Google Shape;110;p14"/>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111" name="Google Shape;111;p14"/>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14"/>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113" name="Google Shape;113;p14"/>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114" name="Google Shape;114;p14"/>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115" name="Google Shape;115;p1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000000"/>
        </a:solidFill>
      </p:bgPr>
    </p:bg>
    <p:spTree>
      <p:nvGrpSpPr>
        <p:cNvPr id="116" name="Shape 116"/>
        <p:cNvGrpSpPr/>
        <p:nvPr/>
      </p:nvGrpSpPr>
      <p:grpSpPr>
        <a:xfrm>
          <a:off x="0" y="0"/>
          <a:ext cx="0" cy="0"/>
          <a:chOff x="0" y="0"/>
          <a:chExt cx="0" cy="0"/>
        </a:xfrm>
      </p:grpSpPr>
      <p:sp>
        <p:nvSpPr>
          <p:cNvPr id="117" name="Google Shape;117;p15"/>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118" name="Google Shape;118;p15"/>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19" name="Google Shape;119;p15"/>
          <p:cNvSpPr/>
          <p:nvPr/>
        </p:nvSpPr>
        <p:spPr>
          <a:xfrm>
            <a:off x="7525125" y="1"/>
            <a:ext cx="1449900" cy="588000"/>
          </a:xfrm>
          <a:prstGeom prst="roundRect">
            <a:avLst>
              <a:gd fmla="val 0" name="adj"/>
            </a:avLst>
          </a:prstGeom>
          <a:solidFill>
            <a:srgbClr val="ED332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20" name="Google Shape;120;p15"/>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121" name="Google Shape;121;p15"/>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2" name="Google Shape;122;p15"/>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3" name="Google Shape;123;p15"/>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4" name="Google Shape;124;p15"/>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125" name="Google Shape;125;p1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
    <p:spTree>
      <p:nvGrpSpPr>
        <p:cNvPr id="126" name="Shape 126"/>
        <p:cNvGrpSpPr/>
        <p:nvPr/>
      </p:nvGrpSpPr>
      <p:grpSpPr>
        <a:xfrm>
          <a:off x="0" y="0"/>
          <a:ext cx="0" cy="0"/>
          <a:chOff x="0" y="0"/>
          <a:chExt cx="0" cy="0"/>
        </a:xfrm>
      </p:grpSpPr>
      <p:sp>
        <p:nvSpPr>
          <p:cNvPr id="127" name="Google Shape;127;p1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128" name="Shape 128"/>
        <p:cNvGrpSpPr/>
        <p:nvPr/>
      </p:nvGrpSpPr>
      <p:grpSpPr>
        <a:xfrm>
          <a:off x="0" y="0"/>
          <a:ext cx="0" cy="0"/>
          <a:chOff x="0" y="0"/>
          <a:chExt cx="0" cy="0"/>
        </a:xfrm>
      </p:grpSpPr>
      <p:sp>
        <p:nvSpPr>
          <p:cNvPr id="129" name="Google Shape;129;p17"/>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pic>
        <p:nvPicPr>
          <p:cNvPr descr="GA-Cog-900.png" id="131" name="Google Shape;131;p17"/>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132" name="Google Shape;132;p17"/>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17"/>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17"/>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5" name="Google Shape;135;p17"/>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6" name="Google Shape;136;p17"/>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7" name="Google Shape;137;p17"/>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1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
  <p:cSld name="TITLE_AND_BODY_1_2_1">
    <p:spTree>
      <p:nvGrpSpPr>
        <p:cNvPr id="139" name="Shape 139"/>
        <p:cNvGrpSpPr/>
        <p:nvPr/>
      </p:nvGrpSpPr>
      <p:grpSpPr>
        <a:xfrm>
          <a:off x="0" y="0"/>
          <a:ext cx="0" cy="0"/>
          <a:chOff x="0" y="0"/>
          <a:chExt cx="0" cy="0"/>
        </a:xfrm>
      </p:grpSpPr>
      <p:pic>
        <p:nvPicPr>
          <p:cNvPr descr="96540007 FINAL.jpg" id="140" name="Google Shape;140;p18"/>
          <p:cNvPicPr preferRelativeResize="0"/>
          <p:nvPr/>
        </p:nvPicPr>
        <p:blipFill rotWithShape="1">
          <a:blip r:embed="rId2">
            <a:alphaModFix/>
          </a:blip>
          <a:srcRect b="13582" l="0" r="5024" t="5856"/>
          <a:stretch/>
        </p:blipFill>
        <p:spPr>
          <a:xfrm>
            <a:off x="0" y="0"/>
            <a:ext cx="9144004" cy="5143499"/>
          </a:xfrm>
          <a:prstGeom prst="rect">
            <a:avLst/>
          </a:prstGeom>
          <a:noFill/>
          <a:ln>
            <a:noFill/>
          </a:ln>
        </p:spPr>
      </p:pic>
      <p:sp>
        <p:nvSpPr>
          <p:cNvPr id="141" name="Google Shape;141;p1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2" name="Google Shape;142;p1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
  <p:cSld name="TITLE_AND_BODY_1_2_1_2">
    <p:spTree>
      <p:nvGrpSpPr>
        <p:cNvPr id="143" name="Shape 143"/>
        <p:cNvGrpSpPr/>
        <p:nvPr/>
      </p:nvGrpSpPr>
      <p:grpSpPr>
        <a:xfrm>
          <a:off x="0" y="0"/>
          <a:ext cx="0" cy="0"/>
          <a:chOff x="0" y="0"/>
          <a:chExt cx="0" cy="0"/>
        </a:xfrm>
      </p:grpSpPr>
      <p:pic>
        <p:nvPicPr>
          <p:cNvPr descr="91740001 FINAL.jpg" id="144" name="Google Shape;144;p19"/>
          <p:cNvPicPr preferRelativeResize="0"/>
          <p:nvPr/>
        </p:nvPicPr>
        <p:blipFill rotWithShape="1">
          <a:blip r:embed="rId2">
            <a:alphaModFix/>
          </a:blip>
          <a:srcRect b="13910" l="0" r="0" t="1272"/>
          <a:stretch/>
        </p:blipFill>
        <p:spPr>
          <a:xfrm>
            <a:off x="-50" y="0"/>
            <a:ext cx="9144049" cy="5143499"/>
          </a:xfrm>
          <a:prstGeom prst="rect">
            <a:avLst/>
          </a:prstGeom>
          <a:noFill/>
          <a:ln>
            <a:noFill/>
          </a:ln>
        </p:spPr>
      </p:pic>
      <p:sp>
        <p:nvSpPr>
          <p:cNvPr id="145" name="Google Shape;145;p19"/>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6" name="Google Shape;146;p1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
  <p:cSld name="TITLE_AND_BODY_1_2_1_2_1">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2">
            <a:alphaModFix/>
          </a:blip>
          <a:stretch>
            <a:fillRect/>
          </a:stretch>
        </p:blipFill>
        <p:spPr>
          <a:xfrm>
            <a:off x="0" y="0"/>
            <a:ext cx="9144000" cy="5143495"/>
          </a:xfrm>
          <a:prstGeom prst="rect">
            <a:avLst/>
          </a:prstGeom>
          <a:noFill/>
          <a:ln>
            <a:noFill/>
          </a:ln>
        </p:spPr>
      </p:pic>
      <p:sp>
        <p:nvSpPr>
          <p:cNvPr id="149" name="Google Shape;149;p2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0" name="Google Shape;150;p2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15" name="Shape 15"/>
        <p:cNvGrpSpPr/>
        <p:nvPr/>
      </p:nvGrpSpPr>
      <p:grpSpPr>
        <a:xfrm>
          <a:off x="0" y="0"/>
          <a:ext cx="0" cy="0"/>
          <a:chOff x="0" y="0"/>
          <a:chExt cx="0" cy="0"/>
        </a:xfrm>
      </p:grpSpPr>
      <p:sp>
        <p:nvSpPr>
          <p:cNvPr id="16" name="Google Shape;16;p3"/>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8" name="Google Shape;18;p3"/>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9" name="Google Shape;19;p3"/>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20" name="Google Shape;20;p3"/>
          <p:cNvSpPr/>
          <p:nvPr/>
        </p:nvSpPr>
        <p:spPr>
          <a:xfrm>
            <a:off x="-500" y="1150"/>
            <a:ext cx="9144000" cy="5143500"/>
          </a:xfrm>
          <a:prstGeom prst="rect">
            <a:avLst/>
          </a:prstGeom>
          <a:solidFill>
            <a:srgbClr val="E51B24"/>
          </a:solidFill>
          <a:ln cap="flat" cmpd="sng" w="25400">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3"/>
          <p:cNvPicPr preferRelativeResize="0"/>
          <p:nvPr/>
        </p:nvPicPr>
        <p:blipFill rotWithShape="1">
          <a:blip r:embed="rId3">
            <a:alphaModFix/>
          </a:blip>
          <a:srcRect b="0" l="0" r="0" t="0"/>
          <a:stretch/>
        </p:blipFill>
        <p:spPr>
          <a:xfrm>
            <a:off x="636600" y="445564"/>
            <a:ext cx="530249" cy="530249"/>
          </a:xfrm>
          <a:prstGeom prst="rect">
            <a:avLst/>
          </a:prstGeom>
          <a:noFill/>
          <a:ln>
            <a:noFill/>
          </a:ln>
        </p:spPr>
      </p:pic>
      <p:sp>
        <p:nvSpPr>
          <p:cNvPr id="22" name="Google Shape;22;p3"/>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23" name="Google Shape;23;p3"/>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
  <p:cSld name="TITLE_AND_BODY_1_2_1_2_1_1">
    <p:spTree>
      <p:nvGrpSpPr>
        <p:cNvPr id="151" name="Shape 151"/>
        <p:cNvGrpSpPr/>
        <p:nvPr/>
      </p:nvGrpSpPr>
      <p:grpSpPr>
        <a:xfrm>
          <a:off x="0" y="0"/>
          <a:ext cx="0" cy="0"/>
          <a:chOff x="0" y="0"/>
          <a:chExt cx="0" cy="0"/>
        </a:xfrm>
      </p:grpSpPr>
      <p:pic>
        <p:nvPicPr>
          <p:cNvPr id="152" name="Google Shape;152;p21"/>
          <p:cNvPicPr preferRelativeResize="0"/>
          <p:nvPr/>
        </p:nvPicPr>
        <p:blipFill>
          <a:blip r:embed="rId2">
            <a:alphaModFix/>
          </a:blip>
          <a:stretch>
            <a:fillRect/>
          </a:stretch>
        </p:blipFill>
        <p:spPr>
          <a:xfrm>
            <a:off x="0" y="0"/>
            <a:ext cx="9134489" cy="5143500"/>
          </a:xfrm>
          <a:prstGeom prst="rect">
            <a:avLst/>
          </a:prstGeom>
          <a:noFill/>
          <a:ln>
            <a:noFill/>
          </a:ln>
        </p:spPr>
      </p:pic>
      <p:sp>
        <p:nvSpPr>
          <p:cNvPr id="153" name="Google Shape;153;p2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4" name="Google Shape;154;p2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E">
  <p:cSld name="TITLE_AND_BODY_1_2_1_2_1_1_1">
    <p:spTree>
      <p:nvGrpSpPr>
        <p:cNvPr id="155" name="Shape 155"/>
        <p:cNvGrpSpPr/>
        <p:nvPr/>
      </p:nvGrpSpPr>
      <p:grpSpPr>
        <a:xfrm>
          <a:off x="0" y="0"/>
          <a:ext cx="0" cy="0"/>
          <a:chOff x="0" y="0"/>
          <a:chExt cx="0" cy="0"/>
        </a:xfrm>
      </p:grpSpPr>
      <p:pic>
        <p:nvPicPr>
          <p:cNvPr id="156" name="Google Shape;156;p22"/>
          <p:cNvPicPr preferRelativeResize="0"/>
          <p:nvPr/>
        </p:nvPicPr>
        <p:blipFill>
          <a:blip r:embed="rId2">
            <a:alphaModFix/>
          </a:blip>
          <a:stretch>
            <a:fillRect/>
          </a:stretch>
        </p:blipFill>
        <p:spPr>
          <a:xfrm>
            <a:off x="-34200" y="0"/>
            <a:ext cx="9144000" cy="5143495"/>
          </a:xfrm>
          <a:prstGeom prst="rect">
            <a:avLst/>
          </a:prstGeom>
          <a:noFill/>
          <a:ln>
            <a:noFill/>
          </a:ln>
        </p:spPr>
      </p:pic>
      <p:sp>
        <p:nvSpPr>
          <p:cNvPr id="157" name="Google Shape;157;p2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8" name="Google Shape;158;p2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
  <p:cSld name="TITLE_AND_BODY_1_2_1_2_1_1_1_1">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2">
            <a:alphaModFix/>
          </a:blip>
          <a:stretch>
            <a:fillRect/>
          </a:stretch>
        </p:blipFill>
        <p:spPr>
          <a:xfrm>
            <a:off x="0" y="0"/>
            <a:ext cx="9144000" cy="5143495"/>
          </a:xfrm>
          <a:prstGeom prst="rect">
            <a:avLst/>
          </a:prstGeom>
          <a:noFill/>
          <a:ln>
            <a:noFill/>
          </a:ln>
        </p:spPr>
      </p:pic>
      <p:sp>
        <p:nvSpPr>
          <p:cNvPr id="161" name="Google Shape;161;p2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2" name="Google Shape;162;p2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
  <p:cSld name="TITLE_AND_BODY_1_2_1_2_1_1_1_1_1">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2">
            <a:alphaModFix/>
          </a:blip>
          <a:stretch>
            <a:fillRect/>
          </a:stretch>
        </p:blipFill>
        <p:spPr>
          <a:xfrm>
            <a:off x="0" y="0"/>
            <a:ext cx="9144000" cy="5143495"/>
          </a:xfrm>
          <a:prstGeom prst="rect">
            <a:avLst/>
          </a:prstGeom>
          <a:noFill/>
          <a:ln>
            <a:noFill/>
          </a:ln>
        </p:spPr>
      </p:pic>
      <p:sp>
        <p:nvSpPr>
          <p:cNvPr id="165" name="Google Shape;165;p2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6" name="Google Shape;166;p2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H">
  <p:cSld name="TITLE_AND_BODY_1_2_1_1">
    <p:spTree>
      <p:nvGrpSpPr>
        <p:cNvPr id="167" name="Shape 167"/>
        <p:cNvGrpSpPr/>
        <p:nvPr/>
      </p:nvGrpSpPr>
      <p:grpSpPr>
        <a:xfrm>
          <a:off x="0" y="0"/>
          <a:ext cx="0" cy="0"/>
          <a:chOff x="0" y="0"/>
          <a:chExt cx="0" cy="0"/>
        </a:xfrm>
      </p:grpSpPr>
      <p:pic>
        <p:nvPicPr>
          <p:cNvPr descr="GA_Post_Its-1.jpg" id="168" name="Google Shape;168;p25"/>
          <p:cNvPicPr preferRelativeResize="0"/>
          <p:nvPr/>
        </p:nvPicPr>
        <p:blipFill rotWithShape="1">
          <a:blip r:embed="rId2">
            <a:alphaModFix/>
          </a:blip>
          <a:srcRect b="0" l="0" r="0" t="0"/>
          <a:stretch/>
        </p:blipFill>
        <p:spPr>
          <a:xfrm>
            <a:off x="1896817" y="0"/>
            <a:ext cx="8003097" cy="5300752"/>
          </a:xfrm>
          <a:prstGeom prst="rect">
            <a:avLst/>
          </a:prstGeom>
          <a:noFill/>
          <a:ln>
            <a:noFill/>
          </a:ln>
        </p:spPr>
      </p:pic>
      <p:sp>
        <p:nvSpPr>
          <p:cNvPr id="169" name="Google Shape;169;p25"/>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0" name="Google Shape;170;p2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
  <p:cSld name="TITLE_AND_BODY_1_2_1_3_1_1">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2">
            <a:alphaModFix/>
          </a:blip>
          <a:stretch>
            <a:fillRect/>
          </a:stretch>
        </p:blipFill>
        <p:spPr>
          <a:xfrm>
            <a:off x="0" y="0"/>
            <a:ext cx="9144001" cy="5150075"/>
          </a:xfrm>
          <a:prstGeom prst="rect">
            <a:avLst/>
          </a:prstGeom>
          <a:noFill/>
          <a:ln>
            <a:noFill/>
          </a:ln>
        </p:spPr>
      </p:pic>
      <p:sp>
        <p:nvSpPr>
          <p:cNvPr id="173" name="Google Shape;173;p26"/>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174" name="Google Shape;174;p2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J">
  <p:cSld name="TITLE_AND_BODY_1_2_1_3_1_1_1">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2">
            <a:alphaModFix/>
          </a:blip>
          <a:stretch>
            <a:fillRect/>
          </a:stretch>
        </p:blipFill>
        <p:spPr>
          <a:xfrm>
            <a:off x="0" y="0"/>
            <a:ext cx="9144000" cy="5143495"/>
          </a:xfrm>
          <a:prstGeom prst="rect">
            <a:avLst/>
          </a:prstGeom>
          <a:noFill/>
          <a:ln>
            <a:noFill/>
          </a:ln>
        </p:spPr>
      </p:pic>
      <p:sp>
        <p:nvSpPr>
          <p:cNvPr id="177" name="Google Shape;177;p27"/>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8" name="Google Shape;178;p2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
  <p:cSld name="TITLE_AND_BODY_1_2_1_3">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2">
            <a:alphaModFix/>
          </a:blip>
          <a:stretch>
            <a:fillRect/>
          </a:stretch>
        </p:blipFill>
        <p:spPr>
          <a:xfrm>
            <a:off x="0" y="0"/>
            <a:ext cx="9144000" cy="5719160"/>
          </a:xfrm>
          <a:prstGeom prst="rect">
            <a:avLst/>
          </a:prstGeom>
          <a:noFill/>
          <a:ln>
            <a:noFill/>
          </a:ln>
        </p:spPr>
      </p:pic>
      <p:sp>
        <p:nvSpPr>
          <p:cNvPr id="181" name="Google Shape;181;p2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2" name="Google Shape;182;p28"/>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3" name="Google Shape;183;p28"/>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p:cSld name="TITLE_AND_BODY_1_2_1_3_1_2">
    <p:spTree>
      <p:nvGrpSpPr>
        <p:cNvPr id="184" name="Shape 184"/>
        <p:cNvGrpSpPr/>
        <p:nvPr/>
      </p:nvGrpSpPr>
      <p:grpSpPr>
        <a:xfrm>
          <a:off x="0" y="0"/>
          <a:ext cx="0" cy="0"/>
          <a:chOff x="0" y="0"/>
          <a:chExt cx="0" cy="0"/>
        </a:xfrm>
      </p:grpSpPr>
      <p:pic>
        <p:nvPicPr>
          <p:cNvPr id="185" name="Google Shape;185;p29"/>
          <p:cNvPicPr preferRelativeResize="0"/>
          <p:nvPr/>
        </p:nvPicPr>
        <p:blipFill>
          <a:blip r:embed="rId2">
            <a:alphaModFix/>
          </a:blip>
          <a:stretch>
            <a:fillRect/>
          </a:stretch>
        </p:blipFill>
        <p:spPr>
          <a:xfrm>
            <a:off x="0" y="0"/>
            <a:ext cx="9143998" cy="5719738"/>
          </a:xfrm>
          <a:prstGeom prst="rect">
            <a:avLst/>
          </a:prstGeom>
          <a:noFill/>
          <a:ln>
            <a:noFill/>
          </a:ln>
        </p:spPr>
      </p:pic>
      <p:sp>
        <p:nvSpPr>
          <p:cNvPr id="186" name="Google Shape;186;p29"/>
          <p:cNvSpPr txBox="1"/>
          <p:nvPr>
            <p:ph type="title"/>
          </p:nvPr>
        </p:nvSpPr>
        <p:spPr>
          <a:xfrm>
            <a:off x="368250" y="346800"/>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187" name="Google Shape;187;p2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Activity Slide: In groups">
  <p:cSld name="CUSTOM_13_1_1">
    <p:spTree>
      <p:nvGrpSpPr>
        <p:cNvPr id="188" name="Shape 188"/>
        <p:cNvGrpSpPr/>
        <p:nvPr/>
      </p:nvGrpSpPr>
      <p:grpSpPr>
        <a:xfrm>
          <a:off x="0" y="0"/>
          <a:ext cx="0" cy="0"/>
          <a:chOff x="0" y="0"/>
          <a:chExt cx="0" cy="0"/>
        </a:xfrm>
      </p:grpSpPr>
      <p:sp>
        <p:nvSpPr>
          <p:cNvPr id="189" name="Google Shape;189;p30"/>
          <p:cNvSpPr/>
          <p:nvPr/>
        </p:nvSpPr>
        <p:spPr>
          <a:xfrm>
            <a:off x="7433910" y="-12025"/>
            <a:ext cx="1717500" cy="459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7433910" y="447275"/>
            <a:ext cx="1717500" cy="4593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125" y="50"/>
            <a:ext cx="2934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type="title"/>
          </p:nvPr>
        </p:nvSpPr>
        <p:spPr>
          <a:xfrm>
            <a:off x="311700" y="216425"/>
            <a:ext cx="2281800" cy="1391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30"/>
          <p:cNvSpPr txBox="1"/>
          <p:nvPr>
            <p:ph idx="1" type="subTitle"/>
          </p:nvPr>
        </p:nvSpPr>
        <p:spPr>
          <a:xfrm>
            <a:off x="3201150" y="283675"/>
            <a:ext cx="3971700" cy="709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4" name="Google Shape;194;p30"/>
          <p:cNvSpPr txBox="1"/>
          <p:nvPr>
            <p:ph idx="2" type="body"/>
          </p:nvPr>
        </p:nvSpPr>
        <p:spPr>
          <a:xfrm>
            <a:off x="3201150" y="896625"/>
            <a:ext cx="3808800" cy="360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GA-Cog-900.png" id="195" name="Google Shape;195;p30"/>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196" name="Google Shape;196;p30"/>
          <p:cNvSpPr txBox="1"/>
          <p:nvPr>
            <p:ph idx="3" type="subTitle"/>
          </p:nvPr>
        </p:nvSpPr>
        <p:spPr>
          <a:xfrm>
            <a:off x="7433900" y="14175"/>
            <a:ext cx="908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97" name="Google Shape;197;p30"/>
          <p:cNvPicPr preferRelativeResize="0"/>
          <p:nvPr/>
        </p:nvPicPr>
        <p:blipFill>
          <a:blip r:embed="rId3">
            <a:alphaModFix/>
          </a:blip>
          <a:stretch>
            <a:fillRect/>
          </a:stretch>
        </p:blipFill>
        <p:spPr>
          <a:xfrm>
            <a:off x="8646245" y="44460"/>
            <a:ext cx="349000" cy="349000"/>
          </a:xfrm>
          <a:prstGeom prst="rect">
            <a:avLst/>
          </a:prstGeom>
          <a:noFill/>
          <a:ln>
            <a:noFill/>
          </a:ln>
        </p:spPr>
      </p:pic>
      <p:sp>
        <p:nvSpPr>
          <p:cNvPr id="198" name="Google Shape;198;p30"/>
          <p:cNvSpPr txBox="1"/>
          <p:nvPr/>
        </p:nvSpPr>
        <p:spPr>
          <a:xfrm>
            <a:off x="7494725" y="518675"/>
            <a:ext cx="9081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In groups</a:t>
            </a:r>
            <a:endParaRPr b="1" sz="1000">
              <a:latin typeface="Proxima Nova"/>
              <a:ea typeface="Proxima Nova"/>
              <a:cs typeface="Proxima Nova"/>
              <a:sym typeface="Proxima Nova"/>
            </a:endParaRPr>
          </a:p>
        </p:txBody>
      </p:sp>
      <p:pic>
        <p:nvPicPr>
          <p:cNvPr id="199" name="Google Shape;199;p30"/>
          <p:cNvPicPr preferRelativeResize="0"/>
          <p:nvPr/>
        </p:nvPicPr>
        <p:blipFill rotWithShape="1">
          <a:blip r:embed="rId4">
            <a:alphaModFix/>
          </a:blip>
          <a:srcRect b="57616" l="0" r="0" t="0"/>
          <a:stretch/>
        </p:blipFill>
        <p:spPr>
          <a:xfrm>
            <a:off x="8320125" y="512975"/>
            <a:ext cx="823875" cy="393600"/>
          </a:xfrm>
          <a:prstGeom prst="rect">
            <a:avLst/>
          </a:prstGeom>
          <a:noFill/>
          <a:ln>
            <a:noFill/>
          </a:ln>
        </p:spPr>
      </p:pic>
      <p:sp>
        <p:nvSpPr>
          <p:cNvPr id="200" name="Google Shape;200;p3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24" name="Shape 24"/>
        <p:cNvGrpSpPr/>
        <p:nvPr/>
      </p:nvGrpSpPr>
      <p:grpSpPr>
        <a:xfrm>
          <a:off x="0" y="0"/>
          <a:ext cx="0" cy="0"/>
          <a:chOff x="0" y="0"/>
          <a:chExt cx="0" cy="0"/>
        </a:xfrm>
      </p:grpSpPr>
      <p:sp>
        <p:nvSpPr>
          <p:cNvPr id="25" name="Google Shape;25;p4"/>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6" name="Google Shape;26;p4"/>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F">
  <p:cSld name="TITLE_AND_BODY_1_2_1_2_1_1_1_1_2">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0" y="0"/>
            <a:ext cx="9144000" cy="5143495"/>
          </a:xfrm>
          <a:prstGeom prst="rect">
            <a:avLst/>
          </a:prstGeom>
          <a:noFill/>
          <a:ln>
            <a:noFill/>
          </a:ln>
        </p:spPr>
      </p:pic>
      <p:sp>
        <p:nvSpPr>
          <p:cNvPr id="203" name="Google Shape;203;p3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04" name="Google Shape;204;p3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07" name="Google Shape;20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8" name="Google Shape;20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1" name="Google Shape;21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2" name="Google Shape;2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5" name="Google Shape;21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6" name="Google Shape;21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0" name="Google Shape;22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4" name="Google Shape;22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8" name="Google Shape;22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2" name="Google Shape;23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7" name="Shape 237"/>
        <p:cNvGrpSpPr/>
        <p:nvPr/>
      </p:nvGrpSpPr>
      <p:grpSpPr>
        <a:xfrm>
          <a:off x="0" y="0"/>
          <a:ext cx="0" cy="0"/>
          <a:chOff x="0" y="0"/>
          <a:chExt cx="0" cy="0"/>
        </a:xfrm>
      </p:grpSpPr>
      <p:sp>
        <p:nvSpPr>
          <p:cNvPr id="238" name="Google Shape;238;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3" name="Google Shape;24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28" name="Shape 28"/>
        <p:cNvGrpSpPr/>
        <p:nvPr/>
      </p:nvGrpSpPr>
      <p:grpSpPr>
        <a:xfrm>
          <a:off x="0" y="0"/>
          <a:ext cx="0" cy="0"/>
          <a:chOff x="0" y="0"/>
          <a:chExt cx="0" cy="0"/>
        </a:xfrm>
      </p:grpSpPr>
      <p:sp>
        <p:nvSpPr>
          <p:cNvPr id="29" name="Google Shape;29;p5"/>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0" name="Google Shape;30;p5"/>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7" name="Google Shape;24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1" name="Google Shape;251;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2" name="Google Shape;25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9" name="Google Shape;25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2" name="Google Shape;26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3" name="Shape 263"/>
        <p:cNvGrpSpPr/>
        <p:nvPr/>
      </p:nvGrpSpPr>
      <p:grpSpPr>
        <a:xfrm>
          <a:off x="0" y="0"/>
          <a:ext cx="0" cy="0"/>
          <a:chOff x="0" y="0"/>
          <a:chExt cx="0" cy="0"/>
        </a:xfrm>
      </p:grpSpPr>
      <p:sp>
        <p:nvSpPr>
          <p:cNvPr id="264" name="Google Shape;264;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6" name="Google Shape;266;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7" name="Google Shape;267;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8" name="Google Shape;26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9" name="Shape 269"/>
        <p:cNvGrpSpPr/>
        <p:nvPr/>
      </p:nvGrpSpPr>
      <p:grpSpPr>
        <a:xfrm>
          <a:off x="0" y="0"/>
          <a:ext cx="0" cy="0"/>
          <a:chOff x="0" y="0"/>
          <a:chExt cx="0" cy="0"/>
        </a:xfrm>
      </p:grpSpPr>
      <p:sp>
        <p:nvSpPr>
          <p:cNvPr id="270" name="Google Shape;270;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71" name="Google Shape;27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2" name="Shape 272"/>
        <p:cNvGrpSpPr/>
        <p:nvPr/>
      </p:nvGrpSpPr>
      <p:grpSpPr>
        <a:xfrm>
          <a:off x="0" y="0"/>
          <a:ext cx="0" cy="0"/>
          <a:chOff x="0" y="0"/>
          <a:chExt cx="0" cy="0"/>
        </a:xfrm>
      </p:grpSpPr>
      <p:sp>
        <p:nvSpPr>
          <p:cNvPr id="273" name="Google Shape;273;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4" name="Google Shape;274;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5" name="Google Shape;27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6" name="Shape 276"/>
        <p:cNvGrpSpPr/>
        <p:nvPr/>
      </p:nvGrpSpPr>
      <p:grpSpPr>
        <a:xfrm>
          <a:off x="0" y="0"/>
          <a:ext cx="0" cy="0"/>
          <a:chOff x="0" y="0"/>
          <a:chExt cx="0" cy="0"/>
        </a:xfrm>
      </p:grpSpPr>
      <p:sp>
        <p:nvSpPr>
          <p:cNvPr id="277" name="Google Shape;277;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
    <p:spTree>
      <p:nvGrpSpPr>
        <p:cNvPr id="278" name="Shape 278"/>
        <p:cNvGrpSpPr/>
        <p:nvPr/>
      </p:nvGrpSpPr>
      <p:grpSpPr>
        <a:xfrm>
          <a:off x="0" y="0"/>
          <a:ext cx="0" cy="0"/>
          <a:chOff x="0" y="0"/>
          <a:chExt cx="0" cy="0"/>
        </a:xfrm>
      </p:grpSpPr>
      <p:sp>
        <p:nvSpPr>
          <p:cNvPr id="279" name="Google Shape;279;p5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32" name="Shape 32"/>
        <p:cNvGrpSpPr/>
        <p:nvPr/>
      </p:nvGrpSpPr>
      <p:grpSpPr>
        <a:xfrm>
          <a:off x="0" y="0"/>
          <a:ext cx="0" cy="0"/>
          <a:chOff x="0" y="0"/>
          <a:chExt cx="0" cy="0"/>
        </a:xfrm>
      </p:grpSpPr>
      <p:cxnSp>
        <p:nvCxnSpPr>
          <p:cNvPr id="33" name="Google Shape;33;p6"/>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34" name="Google Shape;34;p6"/>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35" name="Google Shape;35;p6"/>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36" name="Google Shape;36;p6"/>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 name="Google Shape;37;p6"/>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38" name="Google Shape;38;p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
  <p:cSld name="TITLE_AND_BODY_1_2_1_2">
    <p:spTree>
      <p:nvGrpSpPr>
        <p:cNvPr id="280" name="Shape 280"/>
        <p:cNvGrpSpPr/>
        <p:nvPr/>
      </p:nvGrpSpPr>
      <p:grpSpPr>
        <a:xfrm>
          <a:off x="0" y="0"/>
          <a:ext cx="0" cy="0"/>
          <a:chOff x="0" y="0"/>
          <a:chExt cx="0" cy="0"/>
        </a:xfrm>
      </p:grpSpPr>
      <p:pic>
        <p:nvPicPr>
          <p:cNvPr descr="91740001 FINAL.jpg" id="281" name="Google Shape;281;p52"/>
          <p:cNvPicPr preferRelativeResize="0"/>
          <p:nvPr/>
        </p:nvPicPr>
        <p:blipFill rotWithShape="1">
          <a:blip r:embed="rId2">
            <a:alphaModFix/>
          </a:blip>
          <a:srcRect b="13910" l="0" r="0" t="1272"/>
          <a:stretch/>
        </p:blipFill>
        <p:spPr>
          <a:xfrm>
            <a:off x="-50" y="0"/>
            <a:ext cx="9144049" cy="5143499"/>
          </a:xfrm>
          <a:prstGeom prst="rect">
            <a:avLst/>
          </a:prstGeom>
          <a:noFill/>
          <a:ln>
            <a:noFill/>
          </a:ln>
        </p:spPr>
      </p:pic>
      <p:sp>
        <p:nvSpPr>
          <p:cNvPr id="282" name="Google Shape;282;p5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 name="Google Shape;283;p5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 2018 General Assembly</a:t>
            </a:r>
            <a:endParaRPr/>
          </a:p>
        </p:txBody>
      </p:sp>
      <p:pic>
        <p:nvPicPr>
          <p:cNvPr id="284" name="Google Shape;284;p52"/>
          <p:cNvPicPr preferRelativeResize="0"/>
          <p:nvPr/>
        </p:nvPicPr>
        <p:blipFill rotWithShape="1">
          <a:blip r:embed="rId3">
            <a:alphaModFix/>
          </a:blip>
          <a:srcRect b="-5007" l="0" r="0" t="15586"/>
          <a:stretch/>
        </p:blipFill>
        <p:spPr>
          <a:xfrm>
            <a:off x="0" y="1"/>
            <a:ext cx="9144000" cy="5457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285" name="Shape 285"/>
        <p:cNvGrpSpPr/>
        <p:nvPr/>
      </p:nvGrpSpPr>
      <p:grpSpPr>
        <a:xfrm>
          <a:off x="0" y="0"/>
          <a:ext cx="0" cy="0"/>
          <a:chOff x="0" y="0"/>
          <a:chExt cx="0" cy="0"/>
        </a:xfrm>
      </p:grpSpPr>
      <p:sp>
        <p:nvSpPr>
          <p:cNvPr id="286" name="Google Shape;286;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87" name="Google Shape;287;p53"/>
          <p:cNvSpPr txBox="1"/>
          <p:nvPr>
            <p:ph idx="1" type="body"/>
          </p:nvPr>
        </p:nvSpPr>
        <p:spPr>
          <a:xfrm>
            <a:off x="457200" y="1249850"/>
            <a:ext cx="8219100" cy="2943300"/>
          </a:xfrm>
          <a:prstGeom prst="rect">
            <a:avLst/>
          </a:prstGeom>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88" name="Google Shape;288;p5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r>
              <a:rPr lang="en"/>
              <a:t> | © </a:t>
            </a:r>
            <a:r>
              <a:rPr lang="en">
                <a:solidFill>
                  <a:schemeClr val="dk2"/>
                </a:solidFill>
              </a:rPr>
              <a:t>2023</a:t>
            </a:r>
            <a:r>
              <a:rPr lang="en"/>
              <a:t> General Assembly</a:t>
            </a:r>
            <a:endParaRPr>
              <a:solidFill>
                <a:schemeClr val="dk2"/>
              </a:solidFill>
            </a:endParaRPr>
          </a:p>
        </p:txBody>
      </p:sp>
      <p:sp>
        <p:nvSpPr>
          <p:cNvPr id="289" name="Google Shape;289;p5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290" name="Shape 290"/>
        <p:cNvGrpSpPr/>
        <p:nvPr/>
      </p:nvGrpSpPr>
      <p:grpSpPr>
        <a:xfrm>
          <a:off x="0" y="0"/>
          <a:ext cx="0" cy="0"/>
          <a:chOff x="0" y="0"/>
          <a:chExt cx="0" cy="0"/>
        </a:xfrm>
      </p:grpSpPr>
      <p:sp>
        <p:nvSpPr>
          <p:cNvPr id="291" name="Google Shape;29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3" name="Google Shape;29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rgbClr val="E41A23"/>
        </a:solidFill>
      </p:bgPr>
    </p:bg>
    <p:spTree>
      <p:nvGrpSpPr>
        <p:cNvPr id="299" name="Shape 299"/>
        <p:cNvGrpSpPr/>
        <p:nvPr/>
      </p:nvGrpSpPr>
      <p:grpSpPr>
        <a:xfrm>
          <a:off x="0" y="0"/>
          <a:ext cx="0" cy="0"/>
          <a:chOff x="0" y="0"/>
          <a:chExt cx="0" cy="0"/>
        </a:xfrm>
      </p:grpSpPr>
      <p:sp>
        <p:nvSpPr>
          <p:cNvPr id="300" name="Google Shape;300;p56"/>
          <p:cNvSpPr/>
          <p:nvPr/>
        </p:nvSpPr>
        <p:spPr>
          <a:xfrm>
            <a:off x="457950" y="427296"/>
            <a:ext cx="8228100" cy="43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6"/>
          <p:cNvSpPr txBox="1"/>
          <p:nvPr/>
        </p:nvSpPr>
        <p:spPr>
          <a:xfrm>
            <a:off x="-6375" y="-69079"/>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a:t>
            </a:r>
            <a:endParaRPr sz="2400">
              <a:solidFill>
                <a:srgbClr val="FFFFFF"/>
              </a:solidFill>
              <a:latin typeface="Proxima Nova"/>
              <a:ea typeface="Proxima Nova"/>
              <a:cs typeface="Proxima Nova"/>
              <a:sym typeface="Proxima Nova"/>
            </a:endParaRPr>
          </a:p>
        </p:txBody>
      </p:sp>
      <p:sp>
        <p:nvSpPr>
          <p:cNvPr id="302" name="Google Shape;302;p56"/>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56"/>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304" name="Shape 304"/>
        <p:cNvGrpSpPr/>
        <p:nvPr/>
      </p:nvGrpSpPr>
      <p:grpSpPr>
        <a:xfrm>
          <a:off x="0" y="0"/>
          <a:ext cx="0" cy="0"/>
          <a:chOff x="0" y="0"/>
          <a:chExt cx="0" cy="0"/>
        </a:xfrm>
      </p:grpSpPr>
      <p:sp>
        <p:nvSpPr>
          <p:cNvPr id="305" name="Google Shape;305;p5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07" name="Google Shape;307;p5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08" name="Google Shape;308;p5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309" name="Google Shape;309;p57"/>
          <p:cNvSpPr/>
          <p:nvPr/>
        </p:nvSpPr>
        <p:spPr>
          <a:xfrm>
            <a:off x="-500" y="1150"/>
            <a:ext cx="9144000" cy="5143500"/>
          </a:xfrm>
          <a:prstGeom prst="rect">
            <a:avLst/>
          </a:prstGeom>
          <a:solidFill>
            <a:srgbClr val="E51B24"/>
          </a:solidFill>
          <a:ln cap="flat" cmpd="sng" w="25400">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57"/>
          <p:cNvPicPr preferRelativeResize="0"/>
          <p:nvPr/>
        </p:nvPicPr>
        <p:blipFill rotWithShape="1">
          <a:blip r:embed="rId3">
            <a:alphaModFix/>
          </a:blip>
          <a:srcRect b="0" l="0" r="0" t="0"/>
          <a:stretch/>
        </p:blipFill>
        <p:spPr>
          <a:xfrm>
            <a:off x="636600" y="445564"/>
            <a:ext cx="530249" cy="530249"/>
          </a:xfrm>
          <a:prstGeom prst="rect">
            <a:avLst/>
          </a:prstGeom>
          <a:noFill/>
          <a:ln>
            <a:noFill/>
          </a:ln>
        </p:spPr>
      </p:pic>
      <p:sp>
        <p:nvSpPr>
          <p:cNvPr id="311" name="Google Shape;311;p57"/>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12" name="Google Shape;312;p57"/>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CUSTOM_13">
    <p:bg>
      <p:bgPr>
        <a:noFill/>
      </p:bgPr>
    </p:bg>
    <p:spTree>
      <p:nvGrpSpPr>
        <p:cNvPr id="313" name="Shape 313"/>
        <p:cNvGrpSpPr/>
        <p:nvPr/>
      </p:nvGrpSpPr>
      <p:grpSpPr>
        <a:xfrm>
          <a:off x="0" y="0"/>
          <a:ext cx="0" cy="0"/>
          <a:chOff x="0" y="0"/>
          <a:chExt cx="0" cy="0"/>
        </a:xfrm>
      </p:grpSpPr>
      <p:sp>
        <p:nvSpPr>
          <p:cNvPr id="314" name="Google Shape;314;p5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315" name="Google Shape;315;p58"/>
          <p:cNvPicPr preferRelativeResize="0"/>
          <p:nvPr/>
        </p:nvPicPr>
        <p:blipFill rotWithShape="1">
          <a:blip r:embed="rId2">
            <a:alphaModFix/>
          </a:blip>
          <a:srcRect b="0" l="0" r="0" t="0"/>
          <a:stretch/>
        </p:blipFill>
        <p:spPr>
          <a:xfrm>
            <a:off x="636600" y="445564"/>
            <a:ext cx="530249" cy="530249"/>
          </a:xfrm>
          <a:prstGeom prst="rect">
            <a:avLst/>
          </a:prstGeom>
          <a:noFill/>
          <a:ln>
            <a:noFill/>
          </a:ln>
        </p:spPr>
      </p:pic>
      <p:sp>
        <p:nvSpPr>
          <p:cNvPr id="316" name="Google Shape;316;p58"/>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rgbClr val="000000"/>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17" name="Google Shape;317;p58"/>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id="318" name="Google Shape;318;p58"/>
          <p:cNvPicPr preferRelativeResize="0"/>
          <p:nvPr/>
        </p:nvPicPr>
        <p:blipFill>
          <a:blip r:embed="rId3">
            <a:alphaModFix/>
          </a:blip>
          <a:stretch>
            <a:fillRect/>
          </a:stretch>
        </p:blipFill>
        <p:spPr>
          <a:xfrm>
            <a:off x="-85164" y="-228600"/>
            <a:ext cx="9436230" cy="629780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319" name="Shape 319"/>
        <p:cNvGrpSpPr/>
        <p:nvPr/>
      </p:nvGrpSpPr>
      <p:grpSpPr>
        <a:xfrm>
          <a:off x="0" y="0"/>
          <a:ext cx="0" cy="0"/>
          <a:chOff x="0" y="0"/>
          <a:chExt cx="0" cy="0"/>
        </a:xfrm>
      </p:grpSpPr>
      <p:sp>
        <p:nvSpPr>
          <p:cNvPr id="320" name="Google Shape;320;p59"/>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21" name="Google Shape;321;p59"/>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2" name="Google Shape;322;p5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323" name="Google Shape;323;p59"/>
          <p:cNvPicPr preferRelativeResize="0"/>
          <p:nvPr/>
        </p:nvPicPr>
        <p:blipFill>
          <a:blip r:embed="rId2">
            <a:alphaModFix/>
          </a:blip>
          <a:stretch>
            <a:fillRect/>
          </a:stretch>
        </p:blipFill>
        <p:spPr>
          <a:xfrm>
            <a:off x="-85164" y="-228600"/>
            <a:ext cx="9436230" cy="62978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324" name="Shape 324"/>
        <p:cNvGrpSpPr/>
        <p:nvPr/>
      </p:nvGrpSpPr>
      <p:grpSpPr>
        <a:xfrm>
          <a:off x="0" y="0"/>
          <a:ext cx="0" cy="0"/>
          <a:chOff x="0" y="0"/>
          <a:chExt cx="0" cy="0"/>
        </a:xfrm>
      </p:grpSpPr>
      <p:sp>
        <p:nvSpPr>
          <p:cNvPr id="325" name="Google Shape;325;p60"/>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26" name="Google Shape;326;p60"/>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0"/>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328" name="Shape 328"/>
        <p:cNvGrpSpPr/>
        <p:nvPr/>
      </p:nvGrpSpPr>
      <p:grpSpPr>
        <a:xfrm>
          <a:off x="0" y="0"/>
          <a:ext cx="0" cy="0"/>
          <a:chOff x="0" y="0"/>
          <a:chExt cx="0" cy="0"/>
        </a:xfrm>
      </p:grpSpPr>
      <p:cxnSp>
        <p:nvCxnSpPr>
          <p:cNvPr id="329" name="Google Shape;329;p61"/>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330" name="Google Shape;330;p61"/>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331" name="Google Shape;331;p61"/>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332" name="Google Shape;332;p61"/>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61"/>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334" name="Google Shape;334;p6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335" name="Shape 335"/>
        <p:cNvGrpSpPr/>
        <p:nvPr/>
      </p:nvGrpSpPr>
      <p:grpSpPr>
        <a:xfrm>
          <a:off x="0" y="0"/>
          <a:ext cx="0" cy="0"/>
          <a:chOff x="0" y="0"/>
          <a:chExt cx="0" cy="0"/>
        </a:xfrm>
      </p:grpSpPr>
      <p:sp>
        <p:nvSpPr>
          <p:cNvPr id="336" name="Google Shape;336;p6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descr="GA-Cog-900.png" id="337" name="Google Shape;337;p62"/>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338" name="Google Shape;338;p62"/>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39" name="Shape 39"/>
        <p:cNvGrpSpPr/>
        <p:nvPr/>
      </p:nvGrpSpPr>
      <p:grpSpPr>
        <a:xfrm>
          <a:off x="0" y="0"/>
          <a:ext cx="0" cy="0"/>
          <a:chOff x="0" y="0"/>
          <a:chExt cx="0" cy="0"/>
        </a:xfrm>
      </p:grpSpPr>
      <p:sp>
        <p:nvSpPr>
          <p:cNvPr id="40" name="Google Shape;40;p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descr="GA-Cog-900.png" id="41" name="Google Shape;41;p7"/>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2" name="Google Shape;42;p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340" name="Shape 340"/>
        <p:cNvGrpSpPr/>
        <p:nvPr/>
      </p:nvGrpSpPr>
      <p:grpSpPr>
        <a:xfrm>
          <a:off x="0" y="0"/>
          <a:ext cx="0" cy="0"/>
          <a:chOff x="0" y="0"/>
          <a:chExt cx="0" cy="0"/>
        </a:xfrm>
      </p:grpSpPr>
      <p:sp>
        <p:nvSpPr>
          <p:cNvPr id="341" name="Google Shape;341;p63"/>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63"/>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343" name="Google Shape;343;p63"/>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44" name="Google Shape;344;p6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345" name="Google Shape;345;p63"/>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346" name="Google Shape;346;p63"/>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47" name="Google Shape;347;p63"/>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348" name="Google Shape;348;p63"/>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349" name="Google Shape;349;p63"/>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0" name="Google Shape;350;p63"/>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351" name="Shape 351"/>
        <p:cNvGrpSpPr/>
        <p:nvPr/>
      </p:nvGrpSpPr>
      <p:grpSpPr>
        <a:xfrm>
          <a:off x="0" y="0"/>
          <a:ext cx="0" cy="0"/>
          <a:chOff x="0" y="0"/>
          <a:chExt cx="0" cy="0"/>
        </a:xfrm>
      </p:grpSpPr>
      <p:sp>
        <p:nvSpPr>
          <p:cNvPr id="352" name="Google Shape;352;p64"/>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64"/>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354" name="Google Shape;354;p64"/>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55" name="Google Shape;355;p64"/>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6" name="Google Shape;356;p64"/>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Partner Exercise: </a:t>
            </a:r>
            <a:endParaRPr b="1" sz="1800">
              <a:latin typeface="Proxima Nova"/>
              <a:ea typeface="Proxima Nova"/>
              <a:cs typeface="Proxima Nova"/>
              <a:sym typeface="Proxima Nova"/>
            </a:endParaRPr>
          </a:p>
        </p:txBody>
      </p:sp>
      <p:pic>
        <p:nvPicPr>
          <p:cNvPr id="357" name="Google Shape;357;p64"/>
          <p:cNvPicPr preferRelativeResize="0"/>
          <p:nvPr/>
        </p:nvPicPr>
        <p:blipFill rotWithShape="1">
          <a:blip r:embed="rId3">
            <a:alphaModFix/>
          </a:blip>
          <a:srcRect b="56164" l="37692" r="34405" t="18746"/>
          <a:stretch/>
        </p:blipFill>
        <p:spPr>
          <a:xfrm>
            <a:off x="-51375" y="139150"/>
            <a:ext cx="1029293" cy="520601"/>
          </a:xfrm>
          <a:prstGeom prst="rect">
            <a:avLst/>
          </a:prstGeom>
          <a:noFill/>
          <a:ln>
            <a:noFill/>
          </a:ln>
        </p:spPr>
      </p:pic>
      <p:pic>
        <p:nvPicPr>
          <p:cNvPr descr="GA-Cog-900.png" id="358" name="Google Shape;358;p64"/>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359" name="Google Shape;359;p64"/>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0" name="Google Shape;360;p6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361" name="Shape 361"/>
        <p:cNvGrpSpPr/>
        <p:nvPr/>
      </p:nvGrpSpPr>
      <p:grpSpPr>
        <a:xfrm>
          <a:off x="0" y="0"/>
          <a:ext cx="0" cy="0"/>
          <a:chOff x="0" y="0"/>
          <a:chExt cx="0" cy="0"/>
        </a:xfrm>
      </p:grpSpPr>
      <p:sp>
        <p:nvSpPr>
          <p:cNvPr id="362" name="Google Shape;362;p65"/>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65"/>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364" name="Google Shape;364;p65"/>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65" name="Google Shape;365;p65"/>
          <p:cNvSpPr txBox="1"/>
          <p:nvPr>
            <p:ph type="title"/>
          </p:nvPr>
        </p:nvSpPr>
        <p:spPr>
          <a:xfrm>
            <a:off x="2759121"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6" name="Google Shape;366;p65"/>
          <p:cNvSpPr txBox="1"/>
          <p:nvPr/>
        </p:nvSpPr>
        <p:spPr>
          <a:xfrm>
            <a:off x="1071743"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Group Exercise:</a:t>
            </a:r>
            <a:endParaRPr b="1" sz="1800">
              <a:latin typeface="Proxima Nova"/>
              <a:ea typeface="Proxima Nova"/>
              <a:cs typeface="Proxima Nova"/>
              <a:sym typeface="Proxima Nova"/>
            </a:endParaRPr>
          </a:p>
        </p:txBody>
      </p:sp>
      <p:pic>
        <p:nvPicPr>
          <p:cNvPr id="367" name="Google Shape;367;p65"/>
          <p:cNvPicPr preferRelativeResize="0"/>
          <p:nvPr/>
        </p:nvPicPr>
        <p:blipFill rotWithShape="1">
          <a:blip r:embed="rId3">
            <a:alphaModFix/>
          </a:blip>
          <a:srcRect b="57616" l="0" r="0" t="0"/>
          <a:stretch/>
        </p:blipFill>
        <p:spPr>
          <a:xfrm>
            <a:off x="76325" y="200450"/>
            <a:ext cx="961406" cy="459301"/>
          </a:xfrm>
          <a:prstGeom prst="rect">
            <a:avLst/>
          </a:prstGeom>
          <a:noFill/>
          <a:ln>
            <a:noFill/>
          </a:ln>
        </p:spPr>
      </p:pic>
      <p:pic>
        <p:nvPicPr>
          <p:cNvPr descr="GA-Cog-900.png" id="368" name="Google Shape;368;p65"/>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369" name="Google Shape;369;p65"/>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0" name="Google Shape;370;p6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371" name="Shape 371"/>
        <p:cNvGrpSpPr/>
        <p:nvPr/>
      </p:nvGrpSpPr>
      <p:grpSpPr>
        <a:xfrm>
          <a:off x="0" y="0"/>
          <a:ext cx="0" cy="0"/>
          <a:chOff x="0" y="0"/>
          <a:chExt cx="0" cy="0"/>
        </a:xfrm>
      </p:grpSpPr>
      <p:sp>
        <p:nvSpPr>
          <p:cNvPr id="372" name="Google Shape;372;p66"/>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6"/>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374" name="Google Shape;374;p66"/>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75" name="Google Shape;375;p6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76" name="Google Shape;376;p66"/>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77" name="Google Shape;377;p66"/>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378" name="Google Shape;378;p66"/>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379" name="Google Shape;379;p66"/>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380" name="Google Shape;380;p66"/>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1" name="Google Shape;381;p66"/>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382" name="Shape 382"/>
        <p:cNvGrpSpPr/>
        <p:nvPr/>
      </p:nvGrpSpPr>
      <p:grpSpPr>
        <a:xfrm>
          <a:off x="0" y="0"/>
          <a:ext cx="0" cy="0"/>
          <a:chOff x="0" y="0"/>
          <a:chExt cx="0" cy="0"/>
        </a:xfrm>
      </p:grpSpPr>
      <p:sp>
        <p:nvSpPr>
          <p:cNvPr id="383" name="Google Shape;383;p67"/>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67"/>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385" name="Google Shape;385;p67"/>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86" name="Google Shape;386;p6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87" name="Google Shape;387;p67"/>
          <p:cNvSpPr txBox="1"/>
          <p:nvPr>
            <p:ph type="title"/>
          </p:nvPr>
        </p:nvSpPr>
        <p:spPr>
          <a:xfrm>
            <a:off x="320933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88" name="Google Shape;388;p67"/>
          <p:cNvSpPr txBox="1"/>
          <p:nvPr/>
        </p:nvSpPr>
        <p:spPr>
          <a:xfrm>
            <a:off x="8388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Guided Walk-Through:</a:t>
            </a:r>
            <a:endParaRPr b="1" sz="1800">
              <a:latin typeface="Proxima Nova"/>
              <a:ea typeface="Proxima Nova"/>
              <a:cs typeface="Proxima Nova"/>
              <a:sym typeface="Proxima Nova"/>
            </a:endParaRPr>
          </a:p>
        </p:txBody>
      </p:sp>
      <p:grpSp>
        <p:nvGrpSpPr>
          <p:cNvPr id="389" name="Google Shape;389;p67"/>
          <p:cNvGrpSpPr/>
          <p:nvPr/>
        </p:nvGrpSpPr>
        <p:grpSpPr>
          <a:xfrm>
            <a:off x="125" y="122012"/>
            <a:ext cx="835475" cy="547775"/>
            <a:chOff x="541297" y="3135674"/>
            <a:chExt cx="2117807" cy="1388530"/>
          </a:xfrm>
        </p:grpSpPr>
        <p:pic>
          <p:nvPicPr>
            <p:cNvPr id="390" name="Google Shape;390;p67"/>
            <p:cNvPicPr preferRelativeResize="0"/>
            <p:nvPr/>
          </p:nvPicPr>
          <p:blipFill rotWithShape="1">
            <a:blip r:embed="rId3">
              <a:alphaModFix/>
            </a:blip>
            <a:srcRect b="32129" l="0" r="0" t="0"/>
            <a:stretch/>
          </p:blipFill>
          <p:spPr>
            <a:xfrm>
              <a:off x="541297" y="3135674"/>
              <a:ext cx="2117807" cy="1388530"/>
            </a:xfrm>
            <a:prstGeom prst="rect">
              <a:avLst/>
            </a:prstGeom>
            <a:noFill/>
            <a:ln>
              <a:noFill/>
            </a:ln>
          </p:spPr>
        </p:pic>
        <p:sp>
          <p:nvSpPr>
            <p:cNvPr id="391" name="Google Shape;391;p67"/>
            <p:cNvSpPr txBox="1"/>
            <p:nvPr/>
          </p:nvSpPr>
          <p:spPr>
            <a:xfrm>
              <a:off x="1096025" y="3569925"/>
              <a:ext cx="1429200" cy="2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descr="GA-Cog-900.png" id="392" name="Google Shape;392;p67"/>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393" name="Google Shape;393;p67"/>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4" name="Google Shape;394;p67"/>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395" name="Shape 395"/>
        <p:cNvGrpSpPr/>
        <p:nvPr/>
      </p:nvGrpSpPr>
      <p:grpSpPr>
        <a:xfrm>
          <a:off x="0" y="0"/>
          <a:ext cx="0" cy="0"/>
          <a:chOff x="0" y="0"/>
          <a:chExt cx="0" cy="0"/>
        </a:xfrm>
      </p:grpSpPr>
      <p:sp>
        <p:nvSpPr>
          <p:cNvPr id="396" name="Google Shape;396;p68"/>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98" name="Google Shape;398;p68"/>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399" name="Google Shape;399;p68"/>
          <p:cNvPicPr preferRelativeResize="0"/>
          <p:nvPr/>
        </p:nvPicPr>
        <p:blipFill>
          <a:blip r:embed="rId2">
            <a:alphaModFix/>
          </a:blip>
          <a:stretch>
            <a:fillRect/>
          </a:stretch>
        </p:blipFill>
        <p:spPr>
          <a:xfrm>
            <a:off x="-262001" y="20088"/>
            <a:ext cx="1336200" cy="751613"/>
          </a:xfrm>
          <a:prstGeom prst="rect">
            <a:avLst/>
          </a:prstGeom>
          <a:noFill/>
          <a:ln>
            <a:noFill/>
          </a:ln>
        </p:spPr>
      </p:pic>
      <p:pic>
        <p:nvPicPr>
          <p:cNvPr descr="GA-Cog-900.png" id="400" name="Google Shape;400;p68"/>
          <p:cNvPicPr preferRelativeResize="0"/>
          <p:nvPr/>
        </p:nvPicPr>
        <p:blipFill>
          <a:blip r:embed="rId3">
            <a:alphaModFix/>
          </a:blip>
          <a:stretch>
            <a:fillRect/>
          </a:stretch>
        </p:blipFill>
        <p:spPr>
          <a:xfrm>
            <a:off x="8392825" y="4622450"/>
            <a:ext cx="316051" cy="316051"/>
          </a:xfrm>
          <a:prstGeom prst="rect">
            <a:avLst/>
          </a:prstGeom>
          <a:noFill/>
          <a:ln>
            <a:noFill/>
          </a:ln>
        </p:spPr>
      </p:pic>
      <p:sp>
        <p:nvSpPr>
          <p:cNvPr id="401" name="Google Shape;401;p68"/>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402" name="Google Shape;402;p68"/>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3" name="Google Shape;403;p68"/>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404" name="Shape 404"/>
        <p:cNvGrpSpPr/>
        <p:nvPr/>
      </p:nvGrpSpPr>
      <p:grpSpPr>
        <a:xfrm>
          <a:off x="0" y="0"/>
          <a:ext cx="0" cy="0"/>
          <a:chOff x="0" y="0"/>
          <a:chExt cx="0" cy="0"/>
        </a:xfrm>
      </p:grpSpPr>
      <p:sp>
        <p:nvSpPr>
          <p:cNvPr id="405" name="Google Shape;405;p69"/>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406" name="Google Shape;406;p69"/>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07" name="Google Shape;407;p69"/>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8" name="Google Shape;408;p69"/>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9" name="Google Shape;409;p69"/>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410" name="Google Shape;410;p69"/>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411" name="Google Shape;411;p6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000000"/>
        </a:solidFill>
      </p:bgPr>
    </p:bg>
    <p:spTree>
      <p:nvGrpSpPr>
        <p:cNvPr id="412" name="Shape 412"/>
        <p:cNvGrpSpPr/>
        <p:nvPr/>
      </p:nvGrpSpPr>
      <p:grpSpPr>
        <a:xfrm>
          <a:off x="0" y="0"/>
          <a:ext cx="0" cy="0"/>
          <a:chOff x="0" y="0"/>
          <a:chExt cx="0" cy="0"/>
        </a:xfrm>
      </p:grpSpPr>
      <p:sp>
        <p:nvSpPr>
          <p:cNvPr id="413" name="Google Shape;413;p70"/>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14" name="Google Shape;414;p70"/>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15" name="Google Shape;415;p70"/>
          <p:cNvSpPr/>
          <p:nvPr/>
        </p:nvSpPr>
        <p:spPr>
          <a:xfrm>
            <a:off x="7525125" y="1"/>
            <a:ext cx="1449900" cy="588000"/>
          </a:xfrm>
          <a:prstGeom prst="roundRect">
            <a:avLst>
              <a:gd fmla="val 0" name="adj"/>
            </a:avLst>
          </a:prstGeom>
          <a:solidFill>
            <a:srgbClr val="ED332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416" name="Google Shape;416;p70"/>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417" name="Google Shape;417;p70"/>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18" name="Google Shape;418;p70"/>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19" name="Google Shape;419;p70"/>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20" name="Google Shape;420;p70"/>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421" name="Google Shape;421;p7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
    <p:spTree>
      <p:nvGrpSpPr>
        <p:cNvPr id="422" name="Shape 422"/>
        <p:cNvGrpSpPr/>
        <p:nvPr/>
      </p:nvGrpSpPr>
      <p:grpSpPr>
        <a:xfrm>
          <a:off x="0" y="0"/>
          <a:ext cx="0" cy="0"/>
          <a:chOff x="0" y="0"/>
          <a:chExt cx="0" cy="0"/>
        </a:xfrm>
      </p:grpSpPr>
      <p:sp>
        <p:nvSpPr>
          <p:cNvPr id="423" name="Google Shape;423;p7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424" name="Shape 424"/>
        <p:cNvGrpSpPr/>
        <p:nvPr/>
      </p:nvGrpSpPr>
      <p:grpSpPr>
        <a:xfrm>
          <a:off x="0" y="0"/>
          <a:ext cx="0" cy="0"/>
          <a:chOff x="0" y="0"/>
          <a:chExt cx="0" cy="0"/>
        </a:xfrm>
      </p:grpSpPr>
      <p:sp>
        <p:nvSpPr>
          <p:cNvPr id="425" name="Google Shape;425;p72"/>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2"/>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pic>
        <p:nvPicPr>
          <p:cNvPr descr="GA-Cog-900.png" id="427" name="Google Shape;427;p72"/>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28" name="Google Shape;428;p72"/>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72"/>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72"/>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31" name="Google Shape;431;p72"/>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32" name="Google Shape;432;p72"/>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33" name="Google Shape;433;p72"/>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34" name="Google Shape;434;p7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44" name="Shape 44"/>
        <p:cNvGrpSpPr/>
        <p:nvPr/>
      </p:nvGrpSpPr>
      <p:grpSpPr>
        <a:xfrm>
          <a:off x="0" y="0"/>
          <a:ext cx="0" cy="0"/>
          <a:chOff x="0" y="0"/>
          <a:chExt cx="0" cy="0"/>
        </a:xfrm>
      </p:grpSpPr>
      <p:sp>
        <p:nvSpPr>
          <p:cNvPr id="45" name="Google Shape;45;p8"/>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8"/>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7" name="Google Shape;47;p8"/>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8" name="Google Shape;48;p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49" name="Google Shape;49;p8"/>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50" name="Google Shape;50;p8"/>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51" name="Google Shape;51;p8"/>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52" name="Google Shape;52;p8"/>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53" name="Google Shape;53;p8"/>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8"/>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A">
  <p:cSld name="TITLE_AND_BODY_1_2_1">
    <p:spTree>
      <p:nvGrpSpPr>
        <p:cNvPr id="435" name="Shape 435"/>
        <p:cNvGrpSpPr/>
        <p:nvPr/>
      </p:nvGrpSpPr>
      <p:grpSpPr>
        <a:xfrm>
          <a:off x="0" y="0"/>
          <a:ext cx="0" cy="0"/>
          <a:chOff x="0" y="0"/>
          <a:chExt cx="0" cy="0"/>
        </a:xfrm>
      </p:grpSpPr>
      <p:pic>
        <p:nvPicPr>
          <p:cNvPr descr="96540007 FINAL.jpg" id="436" name="Google Shape;436;p73"/>
          <p:cNvPicPr preferRelativeResize="0"/>
          <p:nvPr/>
        </p:nvPicPr>
        <p:blipFill rotWithShape="1">
          <a:blip r:embed="rId2">
            <a:alphaModFix/>
          </a:blip>
          <a:srcRect b="13582" l="0" r="5024" t="5856"/>
          <a:stretch/>
        </p:blipFill>
        <p:spPr>
          <a:xfrm>
            <a:off x="0" y="0"/>
            <a:ext cx="9144004" cy="5143499"/>
          </a:xfrm>
          <a:prstGeom prst="rect">
            <a:avLst/>
          </a:prstGeom>
          <a:noFill/>
          <a:ln>
            <a:noFill/>
          </a:ln>
        </p:spPr>
      </p:pic>
      <p:sp>
        <p:nvSpPr>
          <p:cNvPr id="437" name="Google Shape;437;p7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8" name="Google Shape;438;p7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
  <p:cSld name="TITLE_AND_BODY_1_2_1_2">
    <p:spTree>
      <p:nvGrpSpPr>
        <p:cNvPr id="439" name="Shape 439"/>
        <p:cNvGrpSpPr/>
        <p:nvPr/>
      </p:nvGrpSpPr>
      <p:grpSpPr>
        <a:xfrm>
          <a:off x="0" y="0"/>
          <a:ext cx="0" cy="0"/>
          <a:chOff x="0" y="0"/>
          <a:chExt cx="0" cy="0"/>
        </a:xfrm>
      </p:grpSpPr>
      <p:pic>
        <p:nvPicPr>
          <p:cNvPr descr="91740001 FINAL.jpg" id="440" name="Google Shape;440;p74"/>
          <p:cNvPicPr preferRelativeResize="0"/>
          <p:nvPr/>
        </p:nvPicPr>
        <p:blipFill rotWithShape="1">
          <a:blip r:embed="rId2">
            <a:alphaModFix/>
          </a:blip>
          <a:srcRect b="13910" l="0" r="0" t="1272"/>
          <a:stretch/>
        </p:blipFill>
        <p:spPr>
          <a:xfrm>
            <a:off x="-50" y="0"/>
            <a:ext cx="9144049" cy="5143499"/>
          </a:xfrm>
          <a:prstGeom prst="rect">
            <a:avLst/>
          </a:prstGeom>
          <a:noFill/>
          <a:ln>
            <a:noFill/>
          </a:ln>
        </p:spPr>
      </p:pic>
      <p:sp>
        <p:nvSpPr>
          <p:cNvPr id="441" name="Google Shape;441;p7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2" name="Google Shape;442;p7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443" name="Google Shape;443;p74"/>
          <p:cNvPicPr preferRelativeResize="0"/>
          <p:nvPr/>
        </p:nvPicPr>
        <p:blipFill rotWithShape="1">
          <a:blip r:embed="rId3">
            <a:alphaModFix/>
          </a:blip>
          <a:srcRect b="-5007" l="0" r="0" t="15586"/>
          <a:stretch/>
        </p:blipFill>
        <p:spPr>
          <a:xfrm>
            <a:off x="0" y="1"/>
            <a:ext cx="9144000" cy="5457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C">
  <p:cSld name="TITLE_AND_BODY_1_2_1_2_1">
    <p:spTree>
      <p:nvGrpSpPr>
        <p:cNvPr id="444" name="Shape 444"/>
        <p:cNvGrpSpPr/>
        <p:nvPr/>
      </p:nvGrpSpPr>
      <p:grpSpPr>
        <a:xfrm>
          <a:off x="0" y="0"/>
          <a:ext cx="0" cy="0"/>
          <a:chOff x="0" y="0"/>
          <a:chExt cx="0" cy="0"/>
        </a:xfrm>
      </p:grpSpPr>
      <p:pic>
        <p:nvPicPr>
          <p:cNvPr id="445" name="Google Shape;445;p75"/>
          <p:cNvPicPr preferRelativeResize="0"/>
          <p:nvPr/>
        </p:nvPicPr>
        <p:blipFill>
          <a:blip r:embed="rId2">
            <a:alphaModFix/>
          </a:blip>
          <a:stretch>
            <a:fillRect/>
          </a:stretch>
        </p:blipFill>
        <p:spPr>
          <a:xfrm>
            <a:off x="0" y="0"/>
            <a:ext cx="9144000" cy="5143495"/>
          </a:xfrm>
          <a:prstGeom prst="rect">
            <a:avLst/>
          </a:prstGeom>
          <a:noFill/>
          <a:ln>
            <a:noFill/>
          </a:ln>
        </p:spPr>
      </p:pic>
      <p:sp>
        <p:nvSpPr>
          <p:cNvPr id="446" name="Google Shape;446;p75"/>
          <p:cNvSpPr txBox="1"/>
          <p:nvPr>
            <p:ph type="title"/>
          </p:nvPr>
        </p:nvSpPr>
        <p:spPr>
          <a:xfrm>
            <a:off x="231575" y="40943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7" name="Google Shape;447;p7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D">
  <p:cSld name="TITLE_AND_BODY_1_2_1_2_1_1">
    <p:spTree>
      <p:nvGrpSpPr>
        <p:cNvPr id="448" name="Shape 448"/>
        <p:cNvGrpSpPr/>
        <p:nvPr/>
      </p:nvGrpSpPr>
      <p:grpSpPr>
        <a:xfrm>
          <a:off x="0" y="0"/>
          <a:ext cx="0" cy="0"/>
          <a:chOff x="0" y="0"/>
          <a:chExt cx="0" cy="0"/>
        </a:xfrm>
      </p:grpSpPr>
      <p:pic>
        <p:nvPicPr>
          <p:cNvPr id="449" name="Google Shape;449;p76"/>
          <p:cNvPicPr preferRelativeResize="0"/>
          <p:nvPr/>
        </p:nvPicPr>
        <p:blipFill>
          <a:blip r:embed="rId2">
            <a:alphaModFix/>
          </a:blip>
          <a:stretch>
            <a:fillRect/>
          </a:stretch>
        </p:blipFill>
        <p:spPr>
          <a:xfrm>
            <a:off x="0" y="0"/>
            <a:ext cx="9134489" cy="5143500"/>
          </a:xfrm>
          <a:prstGeom prst="rect">
            <a:avLst/>
          </a:prstGeom>
          <a:noFill/>
          <a:ln>
            <a:noFill/>
          </a:ln>
        </p:spPr>
      </p:pic>
      <p:sp>
        <p:nvSpPr>
          <p:cNvPr id="450" name="Google Shape;450;p76"/>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1" name="Google Shape;451;p7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E">
  <p:cSld name="TITLE_AND_BODY_1_2_1_2_1_1_1">
    <p:spTree>
      <p:nvGrpSpPr>
        <p:cNvPr id="452" name="Shape 452"/>
        <p:cNvGrpSpPr/>
        <p:nvPr/>
      </p:nvGrpSpPr>
      <p:grpSpPr>
        <a:xfrm>
          <a:off x="0" y="0"/>
          <a:ext cx="0" cy="0"/>
          <a:chOff x="0" y="0"/>
          <a:chExt cx="0" cy="0"/>
        </a:xfrm>
      </p:grpSpPr>
      <p:pic>
        <p:nvPicPr>
          <p:cNvPr id="453" name="Google Shape;453;p77"/>
          <p:cNvPicPr preferRelativeResize="0"/>
          <p:nvPr/>
        </p:nvPicPr>
        <p:blipFill>
          <a:blip r:embed="rId2">
            <a:alphaModFix/>
          </a:blip>
          <a:stretch>
            <a:fillRect/>
          </a:stretch>
        </p:blipFill>
        <p:spPr>
          <a:xfrm>
            <a:off x="-34200" y="0"/>
            <a:ext cx="9144000" cy="5143495"/>
          </a:xfrm>
          <a:prstGeom prst="rect">
            <a:avLst/>
          </a:prstGeom>
          <a:noFill/>
          <a:ln>
            <a:noFill/>
          </a:ln>
        </p:spPr>
      </p:pic>
      <p:sp>
        <p:nvSpPr>
          <p:cNvPr id="454" name="Google Shape;454;p77"/>
          <p:cNvSpPr txBox="1"/>
          <p:nvPr>
            <p:ph type="title"/>
          </p:nvPr>
        </p:nvSpPr>
        <p:spPr>
          <a:xfrm>
            <a:off x="320275" y="517575"/>
            <a:ext cx="8407500" cy="45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455" name="Google Shape;455;p7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F">
  <p:cSld name="TITLE_AND_BODY_1_2_1_2_1_1_1_1">
    <p:spTree>
      <p:nvGrpSpPr>
        <p:cNvPr id="456" name="Shape 456"/>
        <p:cNvGrpSpPr/>
        <p:nvPr/>
      </p:nvGrpSpPr>
      <p:grpSpPr>
        <a:xfrm>
          <a:off x="0" y="0"/>
          <a:ext cx="0" cy="0"/>
          <a:chOff x="0" y="0"/>
          <a:chExt cx="0" cy="0"/>
        </a:xfrm>
      </p:grpSpPr>
      <p:pic>
        <p:nvPicPr>
          <p:cNvPr id="457" name="Google Shape;457;p78"/>
          <p:cNvPicPr preferRelativeResize="0"/>
          <p:nvPr/>
        </p:nvPicPr>
        <p:blipFill>
          <a:blip r:embed="rId2">
            <a:alphaModFix/>
          </a:blip>
          <a:stretch>
            <a:fillRect/>
          </a:stretch>
        </p:blipFill>
        <p:spPr>
          <a:xfrm>
            <a:off x="0" y="0"/>
            <a:ext cx="9144000" cy="5143495"/>
          </a:xfrm>
          <a:prstGeom prst="rect">
            <a:avLst/>
          </a:prstGeom>
          <a:noFill/>
          <a:ln>
            <a:noFill/>
          </a:ln>
        </p:spPr>
      </p:pic>
      <p:sp>
        <p:nvSpPr>
          <p:cNvPr id="458" name="Google Shape;458;p7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9" name="Google Shape;459;p7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G">
  <p:cSld name="TITLE_AND_BODY_1_2_1_2_1_1_1_1_1">
    <p:spTree>
      <p:nvGrpSpPr>
        <p:cNvPr id="460" name="Shape 460"/>
        <p:cNvGrpSpPr/>
        <p:nvPr/>
      </p:nvGrpSpPr>
      <p:grpSpPr>
        <a:xfrm>
          <a:off x="0" y="0"/>
          <a:ext cx="0" cy="0"/>
          <a:chOff x="0" y="0"/>
          <a:chExt cx="0" cy="0"/>
        </a:xfrm>
      </p:grpSpPr>
      <p:pic>
        <p:nvPicPr>
          <p:cNvPr id="461" name="Google Shape;461;p79"/>
          <p:cNvPicPr preferRelativeResize="0"/>
          <p:nvPr/>
        </p:nvPicPr>
        <p:blipFill>
          <a:blip r:embed="rId2">
            <a:alphaModFix/>
          </a:blip>
          <a:stretch>
            <a:fillRect/>
          </a:stretch>
        </p:blipFill>
        <p:spPr>
          <a:xfrm>
            <a:off x="0" y="0"/>
            <a:ext cx="9144000" cy="5143495"/>
          </a:xfrm>
          <a:prstGeom prst="rect">
            <a:avLst/>
          </a:prstGeom>
          <a:noFill/>
          <a:ln>
            <a:noFill/>
          </a:ln>
        </p:spPr>
      </p:pic>
      <p:sp>
        <p:nvSpPr>
          <p:cNvPr id="462" name="Google Shape;462;p79"/>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63" name="Google Shape;463;p7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H">
  <p:cSld name="TITLE_AND_BODY_1_2_1_1">
    <p:spTree>
      <p:nvGrpSpPr>
        <p:cNvPr id="464" name="Shape 464"/>
        <p:cNvGrpSpPr/>
        <p:nvPr/>
      </p:nvGrpSpPr>
      <p:grpSpPr>
        <a:xfrm>
          <a:off x="0" y="0"/>
          <a:ext cx="0" cy="0"/>
          <a:chOff x="0" y="0"/>
          <a:chExt cx="0" cy="0"/>
        </a:xfrm>
      </p:grpSpPr>
      <p:pic>
        <p:nvPicPr>
          <p:cNvPr descr="GA_Post_Its-1.jpg" id="465" name="Google Shape;465;p80"/>
          <p:cNvPicPr preferRelativeResize="0"/>
          <p:nvPr/>
        </p:nvPicPr>
        <p:blipFill rotWithShape="1">
          <a:blip r:embed="rId2">
            <a:alphaModFix/>
          </a:blip>
          <a:srcRect b="0" l="0" r="0" t="0"/>
          <a:stretch/>
        </p:blipFill>
        <p:spPr>
          <a:xfrm>
            <a:off x="1896817" y="0"/>
            <a:ext cx="8003097" cy="5300752"/>
          </a:xfrm>
          <a:prstGeom prst="rect">
            <a:avLst/>
          </a:prstGeom>
          <a:noFill/>
          <a:ln>
            <a:noFill/>
          </a:ln>
        </p:spPr>
      </p:pic>
      <p:sp>
        <p:nvSpPr>
          <p:cNvPr id="466" name="Google Shape;466;p8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67" name="Google Shape;467;p8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I">
  <p:cSld name="TITLE_AND_BODY_1_2_1_3_1_1">
    <p:spTree>
      <p:nvGrpSpPr>
        <p:cNvPr id="468" name="Shape 468"/>
        <p:cNvGrpSpPr/>
        <p:nvPr/>
      </p:nvGrpSpPr>
      <p:grpSpPr>
        <a:xfrm>
          <a:off x="0" y="0"/>
          <a:ext cx="0" cy="0"/>
          <a:chOff x="0" y="0"/>
          <a:chExt cx="0" cy="0"/>
        </a:xfrm>
      </p:grpSpPr>
      <p:sp>
        <p:nvSpPr>
          <p:cNvPr id="469" name="Google Shape;469;p8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70" name="Google Shape;470;p8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J">
  <p:cSld name="TITLE_AND_BODY_1_2_1_3_1_1_1">
    <p:spTree>
      <p:nvGrpSpPr>
        <p:cNvPr id="471" name="Shape 471"/>
        <p:cNvGrpSpPr/>
        <p:nvPr/>
      </p:nvGrpSpPr>
      <p:grpSpPr>
        <a:xfrm>
          <a:off x="0" y="0"/>
          <a:ext cx="0" cy="0"/>
          <a:chOff x="0" y="0"/>
          <a:chExt cx="0" cy="0"/>
        </a:xfrm>
      </p:grpSpPr>
      <p:pic>
        <p:nvPicPr>
          <p:cNvPr id="472" name="Google Shape;472;p82"/>
          <p:cNvPicPr preferRelativeResize="0"/>
          <p:nvPr/>
        </p:nvPicPr>
        <p:blipFill>
          <a:blip r:embed="rId2">
            <a:alphaModFix amt="90000"/>
          </a:blip>
          <a:stretch>
            <a:fillRect/>
          </a:stretch>
        </p:blipFill>
        <p:spPr>
          <a:xfrm>
            <a:off x="0" y="0"/>
            <a:ext cx="9144000" cy="5143495"/>
          </a:xfrm>
          <a:prstGeom prst="rect">
            <a:avLst/>
          </a:prstGeom>
          <a:noFill/>
          <a:ln>
            <a:noFill/>
          </a:ln>
        </p:spPr>
      </p:pic>
      <p:sp>
        <p:nvSpPr>
          <p:cNvPr id="473" name="Google Shape;473;p8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74" name="Google Shape;474;p8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55" name="Shape 55"/>
        <p:cNvGrpSpPr/>
        <p:nvPr/>
      </p:nvGrpSpPr>
      <p:grpSpPr>
        <a:xfrm>
          <a:off x="0" y="0"/>
          <a:ext cx="0" cy="0"/>
          <a:chOff x="0" y="0"/>
          <a:chExt cx="0" cy="0"/>
        </a:xfrm>
      </p:grpSpPr>
      <p:sp>
        <p:nvSpPr>
          <p:cNvPr id="56" name="Google Shape;56;p9"/>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9"/>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58" name="Google Shape;58;p9"/>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59" name="Google Shape;59;p9"/>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60" name="Google Shape;60;p9"/>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Partner Exercise: </a:t>
            </a:r>
            <a:endParaRPr b="1" sz="1800">
              <a:latin typeface="Proxima Nova"/>
              <a:ea typeface="Proxima Nova"/>
              <a:cs typeface="Proxima Nova"/>
              <a:sym typeface="Proxima Nova"/>
            </a:endParaRPr>
          </a:p>
        </p:txBody>
      </p:sp>
      <p:pic>
        <p:nvPicPr>
          <p:cNvPr id="61" name="Google Shape;61;p9"/>
          <p:cNvPicPr preferRelativeResize="0"/>
          <p:nvPr/>
        </p:nvPicPr>
        <p:blipFill rotWithShape="1">
          <a:blip r:embed="rId3">
            <a:alphaModFix/>
          </a:blip>
          <a:srcRect b="56164" l="37692" r="34405" t="18746"/>
          <a:stretch/>
        </p:blipFill>
        <p:spPr>
          <a:xfrm>
            <a:off x="-51375" y="139150"/>
            <a:ext cx="1029293" cy="520601"/>
          </a:xfrm>
          <a:prstGeom prst="rect">
            <a:avLst/>
          </a:prstGeom>
          <a:noFill/>
          <a:ln>
            <a:noFill/>
          </a:ln>
        </p:spPr>
      </p:pic>
      <p:pic>
        <p:nvPicPr>
          <p:cNvPr descr="GA-Cog-900.png" id="62" name="Google Shape;62;p9"/>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63" name="Google Shape;63;p9"/>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Activity Slide: In groups">
  <p:cSld name="CUSTOM_13_1_1">
    <p:spTree>
      <p:nvGrpSpPr>
        <p:cNvPr id="475" name="Shape 475"/>
        <p:cNvGrpSpPr/>
        <p:nvPr/>
      </p:nvGrpSpPr>
      <p:grpSpPr>
        <a:xfrm>
          <a:off x="0" y="0"/>
          <a:ext cx="0" cy="0"/>
          <a:chOff x="0" y="0"/>
          <a:chExt cx="0" cy="0"/>
        </a:xfrm>
      </p:grpSpPr>
      <p:sp>
        <p:nvSpPr>
          <p:cNvPr id="476" name="Google Shape;476;p83"/>
          <p:cNvSpPr/>
          <p:nvPr/>
        </p:nvSpPr>
        <p:spPr>
          <a:xfrm>
            <a:off x="7433910" y="-12025"/>
            <a:ext cx="1717500" cy="459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3"/>
          <p:cNvSpPr/>
          <p:nvPr/>
        </p:nvSpPr>
        <p:spPr>
          <a:xfrm>
            <a:off x="7433910" y="447275"/>
            <a:ext cx="1717500" cy="4593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3"/>
          <p:cNvSpPr/>
          <p:nvPr/>
        </p:nvSpPr>
        <p:spPr>
          <a:xfrm>
            <a:off x="125" y="50"/>
            <a:ext cx="2934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3"/>
          <p:cNvSpPr txBox="1"/>
          <p:nvPr>
            <p:ph type="title"/>
          </p:nvPr>
        </p:nvSpPr>
        <p:spPr>
          <a:xfrm>
            <a:off x="311700" y="216425"/>
            <a:ext cx="2281800" cy="1391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83"/>
          <p:cNvSpPr txBox="1"/>
          <p:nvPr>
            <p:ph idx="1" type="subTitle"/>
          </p:nvPr>
        </p:nvSpPr>
        <p:spPr>
          <a:xfrm>
            <a:off x="3201150" y="283675"/>
            <a:ext cx="3971700" cy="709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81" name="Google Shape;481;p83"/>
          <p:cNvSpPr txBox="1"/>
          <p:nvPr>
            <p:ph idx="2" type="body"/>
          </p:nvPr>
        </p:nvSpPr>
        <p:spPr>
          <a:xfrm>
            <a:off x="3201150" y="896625"/>
            <a:ext cx="3808800" cy="360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GA-Cog-900.png" id="482" name="Google Shape;482;p83"/>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83" name="Google Shape;483;p83"/>
          <p:cNvSpPr txBox="1"/>
          <p:nvPr>
            <p:ph idx="3" type="subTitle"/>
          </p:nvPr>
        </p:nvSpPr>
        <p:spPr>
          <a:xfrm>
            <a:off x="7433900" y="14175"/>
            <a:ext cx="908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484" name="Google Shape;484;p83"/>
          <p:cNvPicPr preferRelativeResize="0"/>
          <p:nvPr/>
        </p:nvPicPr>
        <p:blipFill>
          <a:blip r:embed="rId3">
            <a:alphaModFix/>
          </a:blip>
          <a:stretch>
            <a:fillRect/>
          </a:stretch>
        </p:blipFill>
        <p:spPr>
          <a:xfrm>
            <a:off x="8646245" y="44460"/>
            <a:ext cx="349000" cy="349000"/>
          </a:xfrm>
          <a:prstGeom prst="rect">
            <a:avLst/>
          </a:prstGeom>
          <a:noFill/>
          <a:ln>
            <a:noFill/>
          </a:ln>
        </p:spPr>
      </p:pic>
      <p:sp>
        <p:nvSpPr>
          <p:cNvPr id="485" name="Google Shape;485;p83"/>
          <p:cNvSpPr txBox="1"/>
          <p:nvPr/>
        </p:nvSpPr>
        <p:spPr>
          <a:xfrm>
            <a:off x="7494725" y="518675"/>
            <a:ext cx="9081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In groups</a:t>
            </a:r>
            <a:endParaRPr b="1" sz="1000">
              <a:latin typeface="Proxima Nova"/>
              <a:ea typeface="Proxima Nova"/>
              <a:cs typeface="Proxima Nova"/>
              <a:sym typeface="Proxima Nova"/>
            </a:endParaRPr>
          </a:p>
        </p:txBody>
      </p:sp>
      <p:pic>
        <p:nvPicPr>
          <p:cNvPr id="486" name="Google Shape;486;p83"/>
          <p:cNvPicPr preferRelativeResize="0"/>
          <p:nvPr/>
        </p:nvPicPr>
        <p:blipFill rotWithShape="1">
          <a:blip r:embed="rId4">
            <a:alphaModFix/>
          </a:blip>
          <a:srcRect b="57616" l="0" r="0" t="0"/>
          <a:stretch/>
        </p:blipFill>
        <p:spPr>
          <a:xfrm>
            <a:off x="8320125" y="512975"/>
            <a:ext cx="823875" cy="393600"/>
          </a:xfrm>
          <a:prstGeom prst="rect">
            <a:avLst/>
          </a:prstGeom>
          <a:noFill/>
          <a:ln>
            <a:noFill/>
          </a:ln>
        </p:spPr>
      </p:pic>
      <p:sp>
        <p:nvSpPr>
          <p:cNvPr id="487" name="Google Shape;487;p8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88" name="Shape 488"/>
        <p:cNvGrpSpPr/>
        <p:nvPr/>
      </p:nvGrpSpPr>
      <p:grpSpPr>
        <a:xfrm>
          <a:off x="0" y="0"/>
          <a:ext cx="0" cy="0"/>
          <a:chOff x="0" y="0"/>
          <a:chExt cx="0" cy="0"/>
        </a:xfrm>
      </p:grpSpPr>
      <p:sp>
        <p:nvSpPr>
          <p:cNvPr id="489" name="Google Shape;48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90" name="Google Shape;490;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1" name="Google Shape;49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92" name="Shape 492"/>
        <p:cNvGrpSpPr/>
        <p:nvPr/>
      </p:nvGrpSpPr>
      <p:grpSpPr>
        <a:xfrm>
          <a:off x="0" y="0"/>
          <a:ext cx="0" cy="0"/>
          <a:chOff x="0" y="0"/>
          <a:chExt cx="0" cy="0"/>
        </a:xfrm>
      </p:grpSpPr>
      <p:sp>
        <p:nvSpPr>
          <p:cNvPr id="493" name="Google Shape;49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94" name="Google Shape;494;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5" name="Google Shape;495;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3">
  <p:cSld name="CUSTOM_8_4">
    <p:spTree>
      <p:nvGrpSpPr>
        <p:cNvPr id="496" name="Shape 496"/>
        <p:cNvGrpSpPr/>
        <p:nvPr/>
      </p:nvGrpSpPr>
      <p:grpSpPr>
        <a:xfrm>
          <a:off x="0" y="0"/>
          <a:ext cx="0" cy="0"/>
          <a:chOff x="0" y="0"/>
          <a:chExt cx="0" cy="0"/>
        </a:xfrm>
      </p:grpSpPr>
      <p:sp>
        <p:nvSpPr>
          <p:cNvPr id="497" name="Google Shape;497;p8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98" name="Shape 498"/>
        <p:cNvGrpSpPr/>
        <p:nvPr/>
      </p:nvGrpSpPr>
      <p:grpSpPr>
        <a:xfrm>
          <a:off x="0" y="0"/>
          <a:ext cx="0" cy="0"/>
          <a:chOff x="0" y="0"/>
          <a:chExt cx="0" cy="0"/>
        </a:xfrm>
      </p:grpSpPr>
      <p:sp>
        <p:nvSpPr>
          <p:cNvPr id="499" name="Google Shape;499;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51B24"/>
              </a:buClr>
              <a:buSzPts val="2400"/>
              <a:buNone/>
              <a:defRPr sz="2400">
                <a:solidFill>
                  <a:srgbClr val="E51B24"/>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0" name="Google Shape;500;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1" name="Google Shape;50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65" name="Shape 65"/>
        <p:cNvGrpSpPr/>
        <p:nvPr/>
      </p:nvGrpSpPr>
      <p:grpSpPr>
        <a:xfrm>
          <a:off x="0" y="0"/>
          <a:ext cx="0" cy="0"/>
          <a:chOff x="0" y="0"/>
          <a:chExt cx="0" cy="0"/>
        </a:xfrm>
      </p:grpSpPr>
      <p:sp>
        <p:nvSpPr>
          <p:cNvPr id="66" name="Google Shape;66;p10"/>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0"/>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68" name="Google Shape;68;p10"/>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69" name="Google Shape;69;p10"/>
          <p:cNvSpPr txBox="1"/>
          <p:nvPr>
            <p:ph type="title"/>
          </p:nvPr>
        </p:nvSpPr>
        <p:spPr>
          <a:xfrm>
            <a:off x="2759121"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0" name="Google Shape;70;p10"/>
          <p:cNvSpPr txBox="1"/>
          <p:nvPr/>
        </p:nvSpPr>
        <p:spPr>
          <a:xfrm>
            <a:off x="1071743"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Group Exercise:</a:t>
            </a:r>
            <a:endParaRPr b="1" sz="1800">
              <a:latin typeface="Proxima Nova"/>
              <a:ea typeface="Proxima Nova"/>
              <a:cs typeface="Proxima Nova"/>
              <a:sym typeface="Proxima Nova"/>
            </a:endParaRPr>
          </a:p>
        </p:txBody>
      </p:sp>
      <p:pic>
        <p:nvPicPr>
          <p:cNvPr id="71" name="Google Shape;71;p10"/>
          <p:cNvPicPr preferRelativeResize="0"/>
          <p:nvPr/>
        </p:nvPicPr>
        <p:blipFill rotWithShape="1">
          <a:blip r:embed="rId3">
            <a:alphaModFix/>
          </a:blip>
          <a:srcRect b="57616" l="0" r="0" t="0"/>
          <a:stretch/>
        </p:blipFill>
        <p:spPr>
          <a:xfrm>
            <a:off x="76325" y="200450"/>
            <a:ext cx="961406" cy="459301"/>
          </a:xfrm>
          <a:prstGeom prst="rect">
            <a:avLst/>
          </a:prstGeom>
          <a:noFill/>
          <a:ln>
            <a:noFill/>
          </a:ln>
        </p:spPr>
      </p:pic>
      <p:pic>
        <p:nvPicPr>
          <p:cNvPr descr="GA-Cog-900.png" id="72" name="Google Shape;72;p10"/>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73" name="Google Shape;73;p10"/>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1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2.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image" Target="../media/image6.pn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29" Type="http://schemas.openxmlformats.org/officeDocument/2006/relationships/slideLayout" Target="../slideLayouts/slideLayout80.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11" Type="http://schemas.openxmlformats.org/officeDocument/2006/relationships/slideLayout" Target="../slideLayouts/slideLayout62.xml"/><Relationship Id="rId33" Type="http://schemas.openxmlformats.org/officeDocument/2006/relationships/slideLayout" Target="../slideLayouts/slideLayout84.xml"/><Relationship Id="rId10" Type="http://schemas.openxmlformats.org/officeDocument/2006/relationships/slideLayout" Target="../slideLayouts/slideLayout61.xml"/><Relationship Id="rId32" Type="http://schemas.openxmlformats.org/officeDocument/2006/relationships/slideLayout" Target="../slideLayouts/slideLayout83.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34" Type="http://schemas.openxmlformats.org/officeDocument/2006/relationships/theme" Target="../theme/theme1.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92825" y="4622450"/>
            <a:ext cx="316051" cy="316051"/>
          </a:xfrm>
          <a:prstGeom prst="rect">
            <a:avLst/>
          </a:prstGeom>
          <a:noFill/>
          <a:ln>
            <a:noFill/>
          </a:ln>
        </p:spPr>
      </p:pic>
      <p:sp>
        <p:nvSpPr>
          <p:cNvPr id="9" name="Google Shape;9;p1"/>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2023</a:t>
            </a:r>
            <a:r>
              <a:rPr lang="en"/>
              <a:t> General Assembly</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5" name="Google Shape;23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236" name="Google Shape;23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4" name="Shape 294"/>
        <p:cNvGrpSpPr/>
        <p:nvPr/>
      </p:nvGrpSpPr>
      <p:grpSpPr>
        <a:xfrm>
          <a:off x="0" y="0"/>
          <a:ext cx="0" cy="0"/>
          <a:chOff x="0" y="0"/>
          <a:chExt cx="0" cy="0"/>
        </a:xfrm>
      </p:grpSpPr>
      <p:sp>
        <p:nvSpPr>
          <p:cNvPr id="295" name="Google Shape;295;p5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296" name="Google Shape;296;p55"/>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pic>
        <p:nvPicPr>
          <p:cNvPr descr="GA-Cog-900.png" id="297" name="Google Shape;297;p55"/>
          <p:cNvPicPr preferRelativeResize="0"/>
          <p:nvPr/>
        </p:nvPicPr>
        <p:blipFill>
          <a:blip r:embed="rId1">
            <a:alphaModFix/>
          </a:blip>
          <a:stretch>
            <a:fillRect/>
          </a:stretch>
        </p:blipFill>
        <p:spPr>
          <a:xfrm>
            <a:off x="8392825" y="4622450"/>
            <a:ext cx="316051" cy="316051"/>
          </a:xfrm>
          <a:prstGeom prst="rect">
            <a:avLst/>
          </a:prstGeom>
          <a:noFill/>
          <a:ln>
            <a:noFill/>
          </a:ln>
        </p:spPr>
      </p:pic>
      <p:sp>
        <p:nvSpPr>
          <p:cNvPr id="298" name="Google Shape;298;p5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hyperlink" Target="https://drive.google.com/file/d/1EzwjU1VgO7UjuAcgDEIE8VLlwZJyhMWn/view" TargetMode="External"/><Relationship Id="rId4" Type="http://schemas.openxmlformats.org/officeDocument/2006/relationships/hyperlink" Target="http://ga.co/3ebqZ6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xml"/><Relationship Id="rId3" Type="http://schemas.openxmlformats.org/officeDocument/2006/relationships/image" Target="../media/image7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78.png"/><Relationship Id="rId5" Type="http://schemas.openxmlformats.org/officeDocument/2006/relationships/hyperlink" Target="mailto:studentsupport@generalassemb.ly" TargetMode="External"/><Relationship Id="rId6" Type="http://schemas.openxmlformats.org/officeDocument/2006/relationships/image" Target="../media/image7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65.png"/><Relationship Id="rId4" Type="http://schemas.openxmlformats.org/officeDocument/2006/relationships/image" Target="../media/image53.png"/><Relationship Id="rId5"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hyperlink" Target="https://www.timeanddate.com/worldclock/converter.html?iso=20231121T073000&amp;p1=152&amp;p2=tz_gmt&amp;p3=tz_sgt" TargetMode="External"/><Relationship Id="rId4" Type="http://schemas.openxmlformats.org/officeDocument/2006/relationships/hyperlink" Target="https://generalassembly.zoom.us/j/98278508450?pwd=S1NwYUtWSlNFSWlQRHhkZnFMOGg4UT09" TargetMode="External"/><Relationship Id="rId9" Type="http://schemas.openxmlformats.org/officeDocument/2006/relationships/hyperlink" Target="http://my.generalassemb.ly" TargetMode="External"/><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61.png"/><Relationship Id="rId8" Type="http://schemas.openxmlformats.org/officeDocument/2006/relationships/hyperlink" Target="https://drive.google.com/file/d/1EzwjU1VgO7UjuAcgDEIE8VLlwZJyhMWn/view" TargetMode="External"/><Relationship Id="rId10" Type="http://schemas.openxmlformats.org/officeDocument/2006/relationships/hyperlink" Target="https://drive.google.com/drive/folders/1pYoGE5p2qB-Wupc60kotv3qwTbQY6zeC?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2023 General Assembly</a:t>
            </a:r>
            <a:endParaRPr/>
          </a:p>
        </p:txBody>
      </p:sp>
      <p:sp>
        <p:nvSpPr>
          <p:cNvPr id="507" name="Google Shape;507;p88"/>
          <p:cNvSpPr/>
          <p:nvPr/>
        </p:nvSpPr>
        <p:spPr>
          <a:xfrm>
            <a:off x="755525" y="978575"/>
            <a:ext cx="7644600" cy="7524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8" name="Google Shape;508;p88"/>
          <p:cNvSpPr txBox="1"/>
          <p:nvPr>
            <p:ph type="title"/>
          </p:nvPr>
        </p:nvSpPr>
        <p:spPr>
          <a:xfrm>
            <a:off x="778375" y="974775"/>
            <a:ext cx="76446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Welcome to Product Management!</a:t>
            </a:r>
            <a:endParaRPr sz="3600"/>
          </a:p>
        </p:txBody>
      </p:sp>
      <p:pic>
        <p:nvPicPr>
          <p:cNvPr id="509" name="Google Shape;509;p88"/>
          <p:cNvPicPr preferRelativeResize="0"/>
          <p:nvPr/>
        </p:nvPicPr>
        <p:blipFill>
          <a:blip r:embed="rId3">
            <a:alphaModFix/>
          </a:blip>
          <a:stretch>
            <a:fillRect/>
          </a:stretch>
        </p:blipFill>
        <p:spPr>
          <a:xfrm>
            <a:off x="418350" y="275025"/>
            <a:ext cx="565944" cy="572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5" name="Google Shape;615;p97"/>
          <p:cNvSpPr txBox="1"/>
          <p:nvPr>
            <p:ph type="title"/>
          </p:nvPr>
        </p:nvSpPr>
        <p:spPr>
          <a:xfrm>
            <a:off x="311700" y="4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Important Admin </a:t>
            </a:r>
            <a:endParaRPr/>
          </a:p>
          <a:p>
            <a:pPr indent="0" lvl="0" marL="0" rtl="0" algn="l">
              <a:spcBef>
                <a:spcPts val="0"/>
              </a:spcBef>
              <a:spcAft>
                <a:spcPts val="0"/>
              </a:spcAft>
              <a:buNone/>
            </a:pPr>
            <a:r>
              <a:t/>
            </a:r>
            <a:endParaRPr>
              <a:solidFill>
                <a:srgbClr val="E41A23"/>
              </a:solidFill>
            </a:endParaRPr>
          </a:p>
        </p:txBody>
      </p:sp>
      <p:cxnSp>
        <p:nvCxnSpPr>
          <p:cNvPr id="616" name="Google Shape;616;p97"/>
          <p:cNvCxnSpPr/>
          <p:nvPr/>
        </p:nvCxnSpPr>
        <p:spPr>
          <a:xfrm>
            <a:off x="4077550" y="809000"/>
            <a:ext cx="4577700" cy="0"/>
          </a:xfrm>
          <a:prstGeom prst="straightConnector1">
            <a:avLst/>
          </a:prstGeom>
          <a:noFill/>
          <a:ln cap="flat" cmpd="sng" w="9525">
            <a:solidFill>
              <a:srgbClr val="E41A23"/>
            </a:solidFill>
            <a:prstDash val="solid"/>
            <a:round/>
            <a:headEnd len="med" w="med" type="none"/>
            <a:tailEnd len="med" w="med" type="none"/>
          </a:ln>
        </p:spPr>
      </p:cxnSp>
      <p:sp>
        <p:nvSpPr>
          <p:cNvPr id="617" name="Google Shape;617;p97"/>
          <p:cNvSpPr txBox="1"/>
          <p:nvPr/>
        </p:nvSpPr>
        <p:spPr>
          <a:xfrm>
            <a:off x="491900" y="1006925"/>
            <a:ext cx="1828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chemeClr val="dk1"/>
                </a:solidFill>
                <a:latin typeface="Proxima Nova"/>
                <a:ea typeface="Proxima Nova"/>
                <a:cs typeface="Proxima Nova"/>
                <a:sym typeface="Proxima Nova"/>
              </a:rPr>
              <a:t>Have you:</a:t>
            </a:r>
            <a:endParaRPr b="1" sz="1600">
              <a:solidFill>
                <a:schemeClr val="dk1"/>
              </a:solidFill>
              <a:latin typeface="Proxima Nova"/>
              <a:ea typeface="Proxima Nova"/>
              <a:cs typeface="Proxima Nova"/>
              <a:sym typeface="Proxima Nova"/>
            </a:endParaRPr>
          </a:p>
        </p:txBody>
      </p:sp>
      <p:sp>
        <p:nvSpPr>
          <p:cNvPr id="618" name="Google Shape;618;p97"/>
          <p:cNvSpPr txBox="1"/>
          <p:nvPr/>
        </p:nvSpPr>
        <p:spPr>
          <a:xfrm>
            <a:off x="7224925" y="3740001"/>
            <a:ext cx="1191000" cy="12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rPr>
              <a:t>✔️</a:t>
            </a:r>
            <a:endParaRPr sz="4800"/>
          </a:p>
        </p:txBody>
      </p:sp>
      <p:sp>
        <p:nvSpPr>
          <p:cNvPr id="619" name="Google Shape;619;p97"/>
          <p:cNvSpPr txBox="1"/>
          <p:nvPr/>
        </p:nvSpPr>
        <p:spPr>
          <a:xfrm>
            <a:off x="129538" y="4782450"/>
            <a:ext cx="63048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10 | © </a:t>
            </a:r>
            <a:r>
              <a:rPr lang="en" sz="900">
                <a:solidFill>
                  <a:schemeClr val="dk1"/>
                </a:solidFill>
                <a:latin typeface="Proxima Nova"/>
                <a:ea typeface="Proxima Nova"/>
                <a:cs typeface="Proxima Nova"/>
                <a:sym typeface="Proxima Nova"/>
              </a:rPr>
              <a:t>2023</a:t>
            </a:r>
            <a:r>
              <a:rPr lang="en" sz="900">
                <a:solidFill>
                  <a:schemeClr val="dk1"/>
                </a:solidFill>
                <a:latin typeface="Proxima Nova"/>
                <a:ea typeface="Proxima Nova"/>
                <a:cs typeface="Proxima Nova"/>
                <a:sym typeface="Proxima Nova"/>
              </a:rPr>
              <a:t> General Assembly</a:t>
            </a:r>
            <a:endParaRPr sz="800">
              <a:latin typeface="Proxima Nova"/>
              <a:ea typeface="Proxima Nova"/>
              <a:cs typeface="Proxima Nova"/>
              <a:sym typeface="Proxima Nova"/>
            </a:endParaRPr>
          </a:p>
        </p:txBody>
      </p:sp>
      <p:sp>
        <p:nvSpPr>
          <p:cNvPr id="620" name="Google Shape;620;p97"/>
          <p:cNvSpPr txBox="1"/>
          <p:nvPr/>
        </p:nvSpPr>
        <p:spPr>
          <a:xfrm>
            <a:off x="696250" y="1538925"/>
            <a:ext cx="8520600" cy="2714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Proxima Nova"/>
              <a:buChar char="●"/>
            </a:pPr>
            <a:r>
              <a:rPr lang="en" sz="1100">
                <a:latin typeface="Proxima Nova"/>
                <a:ea typeface="Proxima Nova"/>
                <a:cs typeface="Proxima Nova"/>
                <a:sym typeface="Proxima Nova"/>
              </a:rPr>
              <a:t>Signed your Enrolment Agreement?</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298450" lvl="0" marL="457200" rtl="0" algn="l">
              <a:lnSpc>
                <a:spcPct val="115000"/>
              </a:lnSpc>
              <a:spcBef>
                <a:spcPts val="0"/>
              </a:spcBef>
              <a:spcAft>
                <a:spcPts val="0"/>
              </a:spcAft>
              <a:buClr>
                <a:srgbClr val="000000"/>
              </a:buClr>
              <a:buSzPts val="1100"/>
              <a:buFont typeface="Proxima Nova"/>
              <a:buChar char="●"/>
            </a:pPr>
            <a:r>
              <a:rPr lang="en" sz="1100">
                <a:solidFill>
                  <a:srgbClr val="000000"/>
                </a:solidFill>
                <a:latin typeface="Proxima Nova"/>
                <a:ea typeface="Proxima Nova"/>
                <a:cs typeface="Proxima Nova"/>
                <a:sym typeface="Proxima Nova"/>
              </a:rPr>
              <a:t>Made your first payment?</a:t>
            </a:r>
            <a:br>
              <a:rPr lang="en" sz="1100">
                <a:latin typeface="Proxima Nova"/>
                <a:ea typeface="Proxima Nova"/>
                <a:cs typeface="Proxima Nova"/>
                <a:sym typeface="Proxima Nova"/>
              </a:rPr>
            </a:br>
            <a:endParaRPr b="1" i="1" sz="1100">
              <a:latin typeface="Proxima Nova"/>
              <a:ea typeface="Proxima Nova"/>
              <a:cs typeface="Proxima Nova"/>
              <a:sym typeface="Proxima Nova"/>
            </a:endParaRPr>
          </a:p>
          <a:p>
            <a:pPr indent="-298450" lvl="0" marL="457200" rtl="0" algn="l">
              <a:lnSpc>
                <a:spcPct val="115000"/>
              </a:lnSpc>
              <a:spcBef>
                <a:spcPts val="0"/>
              </a:spcBef>
              <a:spcAft>
                <a:spcPts val="0"/>
              </a:spcAft>
              <a:buClr>
                <a:srgbClr val="000000"/>
              </a:buClr>
              <a:buSzPts val="1100"/>
              <a:buFont typeface="Proxima Nova"/>
              <a:buChar char="●"/>
            </a:pPr>
            <a:r>
              <a:rPr lang="en" sz="1100">
                <a:latin typeface="Proxima Nova"/>
                <a:ea typeface="Proxima Nova"/>
                <a:cs typeface="Proxima Nova"/>
                <a:sym typeface="Proxima Nova"/>
              </a:rPr>
              <a:t>Joined Slack? </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298450" lvl="0" marL="457200" rtl="0" algn="l">
              <a:lnSpc>
                <a:spcPct val="115000"/>
              </a:lnSpc>
              <a:spcBef>
                <a:spcPts val="0"/>
              </a:spcBef>
              <a:spcAft>
                <a:spcPts val="0"/>
              </a:spcAft>
              <a:buClr>
                <a:srgbClr val="000000"/>
              </a:buClr>
              <a:buSzPts val="1100"/>
              <a:buFont typeface="Proxima Nova"/>
              <a:buChar char="●"/>
            </a:pPr>
            <a:r>
              <a:rPr lang="en" sz="1100">
                <a:latin typeface="Proxima Nova"/>
                <a:ea typeface="Proxima Nova"/>
                <a:cs typeface="Proxima Nova"/>
                <a:sym typeface="Proxima Nova"/>
              </a:rPr>
              <a:t>Completed 100% of your pre-work?</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298450" lvl="0" marL="457200" rtl="0" algn="l">
              <a:lnSpc>
                <a:spcPct val="115000"/>
              </a:lnSpc>
              <a:spcBef>
                <a:spcPts val="0"/>
              </a:spcBef>
              <a:spcAft>
                <a:spcPts val="0"/>
              </a:spcAft>
              <a:buClr>
                <a:srgbClr val="000000"/>
              </a:buClr>
              <a:buSzPts val="1100"/>
              <a:buFont typeface="Proxima Nova"/>
              <a:buChar char="●"/>
            </a:pPr>
            <a:r>
              <a:rPr lang="en" sz="1100">
                <a:latin typeface="Proxima Nova"/>
                <a:ea typeface="Proxima Nova"/>
                <a:cs typeface="Proxima Nova"/>
                <a:sym typeface="Proxima Nova"/>
              </a:rPr>
              <a:t>Bookmarked your Course Materials &amp; Homework Folder? (tip: check your Welcome Email)</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298450" lvl="0" marL="457200" rtl="0" algn="l">
              <a:lnSpc>
                <a:spcPct val="115000"/>
              </a:lnSpc>
              <a:spcBef>
                <a:spcPts val="0"/>
              </a:spcBef>
              <a:spcAft>
                <a:spcPts val="0"/>
              </a:spcAft>
              <a:buClr>
                <a:srgbClr val="000000"/>
              </a:buClr>
              <a:buSzPts val="1100"/>
              <a:buFont typeface="Proxima Nova"/>
              <a:buChar char="●"/>
            </a:pPr>
            <a:r>
              <a:rPr lang="en" sz="1100">
                <a:highlight>
                  <a:schemeClr val="lt1"/>
                </a:highlight>
                <a:latin typeface="Proxima Nova"/>
                <a:ea typeface="Proxima Nova"/>
                <a:cs typeface="Proxima Nova"/>
                <a:sym typeface="Proxima Nova"/>
              </a:rPr>
              <a:t>Bookmarked and reviewed the </a:t>
            </a:r>
            <a:r>
              <a:rPr lang="en" sz="1100" u="sng">
                <a:solidFill>
                  <a:schemeClr val="hlink"/>
                </a:solidFill>
                <a:highlight>
                  <a:schemeClr val="lt1"/>
                </a:highlight>
                <a:latin typeface="Proxima Nova"/>
                <a:ea typeface="Proxima Nova"/>
                <a:cs typeface="Proxima Nova"/>
                <a:sym typeface="Proxima Nova"/>
                <a:hlinkClick r:id="rId3"/>
              </a:rPr>
              <a:t>Student Handbook</a:t>
            </a:r>
            <a:r>
              <a:rPr lang="en" sz="1100">
                <a:highlight>
                  <a:schemeClr val="lt1"/>
                </a:highlight>
                <a:latin typeface="Proxima Nova"/>
                <a:ea typeface="Proxima Nova"/>
                <a:cs typeface="Proxima Nova"/>
                <a:sym typeface="Proxima Nova"/>
              </a:rPr>
              <a:t>?</a:t>
            </a:r>
            <a:br>
              <a:rPr lang="en" sz="1100">
                <a:solidFill>
                  <a:schemeClr val="dk1"/>
                </a:solidFill>
                <a:latin typeface="Proxima Nova"/>
                <a:ea typeface="Proxima Nova"/>
                <a:cs typeface="Proxima Nova"/>
                <a:sym typeface="Proxima Nova"/>
              </a:rPr>
            </a:b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Completed your </a:t>
            </a:r>
            <a:r>
              <a:rPr lang="en" sz="1100" u="sng">
                <a:solidFill>
                  <a:schemeClr val="accent5"/>
                </a:solidFill>
                <a:latin typeface="Proxima Nova"/>
                <a:ea typeface="Proxima Nova"/>
                <a:cs typeface="Proxima Nova"/>
                <a:sym typeface="Proxima Nova"/>
                <a:hlinkClick r:id="rId4">
                  <a:extLst>
                    <a:ext uri="{A12FA001-AC4F-418D-AE19-62706E023703}">
                      <ahyp:hlinkClr val="tx"/>
                    </a:ext>
                  </a:extLst>
                </a:hlinkClick>
              </a:rPr>
              <a:t>Student Profile Form</a:t>
            </a:r>
            <a:r>
              <a:rPr lang="en" sz="1100">
                <a:solidFill>
                  <a:schemeClr val="dk1"/>
                </a:solidFill>
                <a:latin typeface="Proxima Nova"/>
                <a:ea typeface="Proxima Nova"/>
                <a:cs typeface="Proxima Nova"/>
                <a:sym typeface="Proxima Nova"/>
              </a:rPr>
              <a:t>?</a:t>
            </a:r>
            <a:endParaRPr sz="1100">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100">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1100">
              <a:solidFill>
                <a:srgbClr val="595959"/>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6" name="Google Shape;626;p98"/>
          <p:cNvSpPr txBox="1"/>
          <p:nvPr>
            <p:ph type="title"/>
          </p:nvPr>
        </p:nvSpPr>
        <p:spPr>
          <a:xfrm>
            <a:off x="311700" y="4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GA’s Educational Values</a:t>
            </a:r>
            <a:endParaRPr/>
          </a:p>
          <a:p>
            <a:pPr indent="0" lvl="0" marL="0" rtl="0" algn="l">
              <a:spcBef>
                <a:spcPts val="0"/>
              </a:spcBef>
              <a:spcAft>
                <a:spcPts val="0"/>
              </a:spcAft>
              <a:buNone/>
            </a:pPr>
            <a:r>
              <a:t/>
            </a:r>
            <a:endParaRPr>
              <a:solidFill>
                <a:srgbClr val="E41A23"/>
              </a:solidFill>
            </a:endParaRPr>
          </a:p>
        </p:txBody>
      </p:sp>
      <p:cxnSp>
        <p:nvCxnSpPr>
          <p:cNvPr id="627" name="Google Shape;627;p98"/>
          <p:cNvCxnSpPr/>
          <p:nvPr/>
        </p:nvCxnSpPr>
        <p:spPr>
          <a:xfrm>
            <a:off x="4077550" y="809000"/>
            <a:ext cx="4577700" cy="0"/>
          </a:xfrm>
          <a:prstGeom prst="straightConnector1">
            <a:avLst/>
          </a:prstGeom>
          <a:noFill/>
          <a:ln cap="flat" cmpd="sng" w="9525">
            <a:solidFill>
              <a:srgbClr val="E41A23"/>
            </a:solidFill>
            <a:prstDash val="solid"/>
            <a:round/>
            <a:headEnd len="med" w="med" type="none"/>
            <a:tailEnd len="med" w="med" type="none"/>
          </a:ln>
        </p:spPr>
      </p:cxnSp>
      <p:pic>
        <p:nvPicPr>
          <p:cNvPr id="628" name="Google Shape;628;p98"/>
          <p:cNvPicPr preferRelativeResize="0"/>
          <p:nvPr/>
        </p:nvPicPr>
        <p:blipFill>
          <a:blip r:embed="rId3">
            <a:alphaModFix/>
          </a:blip>
          <a:stretch>
            <a:fillRect/>
          </a:stretch>
        </p:blipFill>
        <p:spPr>
          <a:xfrm>
            <a:off x="1355150" y="1323550"/>
            <a:ext cx="1388400" cy="1607350"/>
          </a:xfrm>
          <a:prstGeom prst="rect">
            <a:avLst/>
          </a:prstGeom>
          <a:noFill/>
          <a:ln>
            <a:noFill/>
          </a:ln>
        </p:spPr>
      </p:pic>
      <p:pic>
        <p:nvPicPr>
          <p:cNvPr id="629" name="Google Shape;629;p98"/>
          <p:cNvPicPr preferRelativeResize="0"/>
          <p:nvPr/>
        </p:nvPicPr>
        <p:blipFill>
          <a:blip r:embed="rId4">
            <a:alphaModFix/>
          </a:blip>
          <a:stretch>
            <a:fillRect/>
          </a:stretch>
        </p:blipFill>
        <p:spPr>
          <a:xfrm>
            <a:off x="3788512" y="1364774"/>
            <a:ext cx="1567089" cy="1460900"/>
          </a:xfrm>
          <a:prstGeom prst="rect">
            <a:avLst/>
          </a:prstGeom>
          <a:noFill/>
          <a:ln>
            <a:noFill/>
          </a:ln>
        </p:spPr>
      </p:pic>
      <p:pic>
        <p:nvPicPr>
          <p:cNvPr id="630" name="Google Shape;630;p98"/>
          <p:cNvPicPr preferRelativeResize="0"/>
          <p:nvPr/>
        </p:nvPicPr>
        <p:blipFill>
          <a:blip r:embed="rId5">
            <a:alphaModFix/>
          </a:blip>
          <a:stretch>
            <a:fillRect/>
          </a:stretch>
        </p:blipFill>
        <p:spPr>
          <a:xfrm>
            <a:off x="5989051" y="1364764"/>
            <a:ext cx="1799799" cy="1418375"/>
          </a:xfrm>
          <a:prstGeom prst="rect">
            <a:avLst/>
          </a:prstGeom>
          <a:noFill/>
          <a:ln>
            <a:noFill/>
          </a:ln>
        </p:spPr>
      </p:pic>
      <p:pic>
        <p:nvPicPr>
          <p:cNvPr id="631" name="Google Shape;631;p98"/>
          <p:cNvPicPr preferRelativeResize="0"/>
          <p:nvPr/>
        </p:nvPicPr>
        <p:blipFill>
          <a:blip r:embed="rId6">
            <a:alphaModFix/>
          </a:blip>
          <a:stretch>
            <a:fillRect/>
          </a:stretch>
        </p:blipFill>
        <p:spPr>
          <a:xfrm>
            <a:off x="2547250" y="3120525"/>
            <a:ext cx="1277475" cy="1505975"/>
          </a:xfrm>
          <a:prstGeom prst="rect">
            <a:avLst/>
          </a:prstGeom>
          <a:noFill/>
          <a:ln>
            <a:noFill/>
          </a:ln>
        </p:spPr>
      </p:pic>
      <p:pic>
        <p:nvPicPr>
          <p:cNvPr id="632" name="Google Shape;632;p98"/>
          <p:cNvPicPr preferRelativeResize="0"/>
          <p:nvPr/>
        </p:nvPicPr>
        <p:blipFill>
          <a:blip r:embed="rId7">
            <a:alphaModFix/>
          </a:blip>
          <a:stretch>
            <a:fillRect/>
          </a:stretch>
        </p:blipFill>
        <p:spPr>
          <a:xfrm>
            <a:off x="4985725" y="2996875"/>
            <a:ext cx="1337700" cy="1537725"/>
          </a:xfrm>
          <a:prstGeom prst="rect">
            <a:avLst/>
          </a:prstGeom>
          <a:noFill/>
          <a:ln>
            <a:noFill/>
          </a:ln>
        </p:spPr>
      </p:pic>
      <p:sp>
        <p:nvSpPr>
          <p:cNvPr id="633" name="Google Shape;633;p98"/>
          <p:cNvSpPr/>
          <p:nvPr/>
        </p:nvSpPr>
        <p:spPr>
          <a:xfrm>
            <a:off x="3772825" y="1490200"/>
            <a:ext cx="509100" cy="28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8"/>
          <p:cNvSpPr txBox="1"/>
          <p:nvPr/>
        </p:nvSpPr>
        <p:spPr>
          <a:xfrm>
            <a:off x="3711402" y="1399873"/>
            <a:ext cx="6495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Proxima Nova"/>
                <a:ea typeface="Proxima Nova"/>
                <a:cs typeface="Proxima Nova"/>
                <a:sym typeface="Proxima Nova"/>
              </a:rPr>
              <a:t>Learn</a:t>
            </a:r>
            <a:endParaRPr>
              <a:solidFill>
                <a:srgbClr val="434343"/>
              </a:solidFill>
              <a:latin typeface="Proxima Nova"/>
              <a:ea typeface="Proxima Nova"/>
              <a:cs typeface="Proxima Nova"/>
              <a:sym typeface="Proxima Nova"/>
            </a:endParaRPr>
          </a:p>
        </p:txBody>
      </p:sp>
      <p:sp>
        <p:nvSpPr>
          <p:cNvPr id="635" name="Google Shape;635;p98"/>
          <p:cNvSpPr txBox="1"/>
          <p:nvPr/>
        </p:nvSpPr>
        <p:spPr>
          <a:xfrm>
            <a:off x="129538" y="4782450"/>
            <a:ext cx="63048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11 | © </a:t>
            </a:r>
            <a:r>
              <a:rPr lang="en" sz="900">
                <a:solidFill>
                  <a:schemeClr val="dk1"/>
                </a:solidFill>
                <a:latin typeface="Proxima Nova"/>
                <a:ea typeface="Proxima Nova"/>
                <a:cs typeface="Proxima Nova"/>
                <a:sym typeface="Proxima Nova"/>
              </a:rPr>
              <a:t>2023</a:t>
            </a:r>
            <a:r>
              <a:rPr lang="en" sz="900">
                <a:solidFill>
                  <a:schemeClr val="dk1"/>
                </a:solidFill>
                <a:latin typeface="Proxima Nova"/>
                <a:ea typeface="Proxima Nova"/>
                <a:cs typeface="Proxima Nova"/>
                <a:sym typeface="Proxima Nova"/>
              </a:rPr>
              <a:t> General Assembly</a:t>
            </a:r>
            <a:endParaRPr sz="8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Any Questions?</a:t>
            </a:r>
            <a:endParaRPr/>
          </a:p>
        </p:txBody>
      </p:sp>
      <p:sp>
        <p:nvSpPr>
          <p:cNvPr id="641" name="Google Shape;64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99"/>
          <p:cNvPicPr preferRelativeResize="0"/>
          <p:nvPr/>
        </p:nvPicPr>
        <p:blipFill>
          <a:blip r:embed="rId3">
            <a:alphaModFix/>
          </a:blip>
          <a:stretch>
            <a:fillRect/>
          </a:stretch>
        </p:blipFill>
        <p:spPr>
          <a:xfrm>
            <a:off x="1389350" y="1126275"/>
            <a:ext cx="6166774" cy="346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10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48" name="Google Shape;648;p100"/>
          <p:cNvSpPr txBox="1"/>
          <p:nvPr>
            <p:ph type="title"/>
          </p:nvPr>
        </p:nvSpPr>
        <p:spPr>
          <a:xfrm>
            <a:off x="140850" y="377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Your Course</a:t>
            </a:r>
            <a:endParaRPr sz="3600"/>
          </a:p>
        </p:txBody>
      </p:sp>
      <p:pic>
        <p:nvPicPr>
          <p:cNvPr id="649" name="Google Shape;649;p100"/>
          <p:cNvPicPr preferRelativeResize="0"/>
          <p:nvPr/>
        </p:nvPicPr>
        <p:blipFill rotWithShape="1">
          <a:blip r:embed="rId4">
            <a:alphaModFix/>
          </a:blip>
          <a:srcRect b="5158" l="0" r="0" t="10560"/>
          <a:stretch/>
        </p:blipFill>
        <p:spPr>
          <a:xfrm>
            <a:off x="0" y="0"/>
            <a:ext cx="9144002" cy="5251650"/>
          </a:xfrm>
          <a:prstGeom prst="rect">
            <a:avLst/>
          </a:prstGeom>
          <a:noFill/>
          <a:ln>
            <a:noFill/>
          </a:ln>
        </p:spPr>
      </p:pic>
      <p:sp>
        <p:nvSpPr>
          <p:cNvPr id="650" name="Google Shape;650;p100"/>
          <p:cNvSpPr txBox="1"/>
          <p:nvPr>
            <p:ph type="title"/>
          </p:nvPr>
        </p:nvSpPr>
        <p:spPr>
          <a:xfrm>
            <a:off x="768900" y="37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E51B24"/>
                </a:solidFill>
              </a:rPr>
              <a:t>Contact Us!</a:t>
            </a:r>
            <a:endParaRPr>
              <a:solidFill>
                <a:srgbClr val="E51B24"/>
              </a:solidFill>
            </a:endParaRPr>
          </a:p>
        </p:txBody>
      </p:sp>
      <p:sp>
        <p:nvSpPr>
          <p:cNvPr id="651" name="Google Shape;651;p100"/>
          <p:cNvSpPr/>
          <p:nvPr/>
        </p:nvSpPr>
        <p:spPr>
          <a:xfrm>
            <a:off x="540200" y="2123025"/>
            <a:ext cx="3225000" cy="121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0"/>
          <p:cNvSpPr txBox="1"/>
          <p:nvPr/>
        </p:nvSpPr>
        <p:spPr>
          <a:xfrm>
            <a:off x="222400" y="2255475"/>
            <a:ext cx="37428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b="1" lang="en">
                <a:solidFill>
                  <a:schemeClr val="dk1"/>
                </a:solidFill>
                <a:latin typeface="Proxima Nova"/>
                <a:ea typeface="Proxima Nova"/>
                <a:cs typeface="Proxima Nova"/>
                <a:sym typeface="Proxima Nova"/>
              </a:rPr>
              <a:t>Robert Walerczak &amp; Oscar Lau</a:t>
            </a:r>
            <a:br>
              <a:rPr lang="en">
                <a:solidFill>
                  <a:schemeClr val="dk1"/>
                </a:solidFill>
                <a:latin typeface="Proxima Nova"/>
                <a:ea typeface="Proxima Nova"/>
                <a:cs typeface="Proxima Nova"/>
                <a:sym typeface="Proxima Nova"/>
              </a:rPr>
            </a:br>
            <a:r>
              <a:rPr lang="en" u="sng">
                <a:solidFill>
                  <a:schemeClr val="accent5"/>
                </a:solidFill>
                <a:latin typeface="Proxima Nova"/>
                <a:ea typeface="Proxima Nova"/>
                <a:cs typeface="Proxima Nova"/>
                <a:sym typeface="Proxima Nova"/>
                <a:hlinkClick r:id="rId5">
                  <a:extLst>
                    <a:ext uri="{A12FA001-AC4F-418D-AE19-62706E023703}">
                      <ahyp:hlinkClr val="tx"/>
                    </a:ext>
                  </a:extLst>
                </a:hlinkClick>
              </a:rPr>
              <a:t>studentsupport@generalassemb.ly</a:t>
            </a:r>
            <a:r>
              <a:rPr lang="en" u="sng">
                <a:solidFill>
                  <a:schemeClr val="dk1"/>
                </a:solidFill>
                <a:latin typeface="Proxima Nova"/>
                <a:ea typeface="Proxima Nova"/>
                <a:cs typeface="Proxima Nova"/>
                <a:sym typeface="Proxima Nova"/>
              </a:rPr>
              <a:t> </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Slack @robert.walerczak @oscar.lau</a:t>
            </a:r>
            <a:endParaRPr b="1">
              <a:solidFill>
                <a:schemeClr val="dk1"/>
              </a:solidFill>
              <a:highlight>
                <a:srgbClr val="FFFF00"/>
              </a:highlight>
              <a:latin typeface="Proxima Nova"/>
              <a:ea typeface="Proxima Nova"/>
              <a:cs typeface="Proxima Nova"/>
              <a:sym typeface="Proxima Nova"/>
            </a:endParaRPr>
          </a:p>
        </p:txBody>
      </p:sp>
      <p:pic>
        <p:nvPicPr>
          <p:cNvPr id="653" name="Google Shape;653;p100"/>
          <p:cNvPicPr preferRelativeResize="0"/>
          <p:nvPr/>
        </p:nvPicPr>
        <p:blipFill rotWithShape="1">
          <a:blip r:embed="rId6">
            <a:alphaModFix/>
          </a:blip>
          <a:srcRect b="0" l="12502" r="12495" t="0"/>
          <a:stretch/>
        </p:blipFill>
        <p:spPr>
          <a:xfrm>
            <a:off x="4623175" y="1050488"/>
            <a:ext cx="4056725" cy="304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2023 General Assembly</a:t>
            </a:r>
            <a:endParaRPr/>
          </a:p>
        </p:txBody>
      </p:sp>
      <p:sp>
        <p:nvSpPr>
          <p:cNvPr id="515" name="Google Shape;515;p89"/>
          <p:cNvSpPr txBox="1"/>
          <p:nvPr/>
        </p:nvSpPr>
        <p:spPr>
          <a:xfrm>
            <a:off x="906300" y="1684050"/>
            <a:ext cx="73314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6" name="Google Shape;516;p89"/>
          <p:cNvSpPr txBox="1"/>
          <p:nvPr/>
        </p:nvSpPr>
        <p:spPr>
          <a:xfrm>
            <a:off x="774175" y="1254900"/>
            <a:ext cx="7338600" cy="146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600"/>
              </a:spcBef>
              <a:spcAft>
                <a:spcPts val="0"/>
              </a:spcAft>
              <a:buNone/>
            </a:pPr>
            <a:r>
              <a:rPr lang="en" sz="1700">
                <a:solidFill>
                  <a:schemeClr val="dk1"/>
                </a:solidFill>
                <a:latin typeface="Proxima Nova"/>
                <a:ea typeface="Proxima Nova"/>
                <a:cs typeface="Proxima Nova"/>
                <a:sym typeface="Proxima Nova"/>
              </a:rPr>
              <a:t>We would like to acknowledge the Traditional custodians of the land on which we stand and meet, </a:t>
            </a:r>
            <a:r>
              <a:rPr lang="en" sz="1700">
                <a:latin typeface="Proxima Nova"/>
                <a:ea typeface="Proxima Nova"/>
                <a:cs typeface="Proxima Nova"/>
                <a:sym typeface="Proxima Nova"/>
              </a:rPr>
              <a:t>f</a:t>
            </a:r>
            <a:r>
              <a:rPr lang="en" sz="1700">
                <a:latin typeface="Proxima Nova"/>
                <a:ea typeface="Proxima Nova"/>
                <a:cs typeface="Proxima Nova"/>
                <a:sym typeface="Proxima Nova"/>
              </a:rPr>
              <a:t>or me this is the Bunurong people of the South-Eastern Kulin Nation. </a:t>
            </a:r>
            <a:r>
              <a:rPr lang="en" sz="1700">
                <a:solidFill>
                  <a:schemeClr val="dk1"/>
                </a:solidFill>
                <a:latin typeface="Proxima Nova"/>
                <a:ea typeface="Proxima Nova"/>
                <a:cs typeface="Proxima Nova"/>
                <a:sym typeface="Proxima Nova"/>
              </a:rPr>
              <a:t>At GA, we pay our respects to their elders, past, present and emerging. We acknowledge this is and always will be, Aboriginal land, and that sovereignty was never ceded, and pay our respects to any I</a:t>
            </a:r>
            <a:r>
              <a:rPr lang="en" sz="1700">
                <a:solidFill>
                  <a:schemeClr val="dk1"/>
                </a:solidFill>
                <a:latin typeface="Proxima Nova"/>
                <a:ea typeface="Proxima Nova"/>
                <a:cs typeface="Proxima Nova"/>
                <a:sym typeface="Proxima Nova"/>
              </a:rPr>
              <a:t>ndigenous</a:t>
            </a:r>
            <a:r>
              <a:rPr lang="en" sz="1700">
                <a:solidFill>
                  <a:schemeClr val="dk1"/>
                </a:solidFill>
                <a:latin typeface="Proxima Nova"/>
                <a:ea typeface="Proxima Nova"/>
                <a:cs typeface="Proxima Nova"/>
                <a:sym typeface="Proxima Nova"/>
              </a:rPr>
              <a:t> people with us today.</a:t>
            </a:r>
            <a:endParaRPr sz="1700">
              <a:latin typeface="Proxima Nova"/>
              <a:ea typeface="Proxima Nova"/>
              <a:cs typeface="Proxima Nova"/>
              <a:sym typeface="Proxima Nova"/>
            </a:endParaRPr>
          </a:p>
        </p:txBody>
      </p:sp>
      <p:sp>
        <p:nvSpPr>
          <p:cNvPr id="517" name="Google Shape;517;p89"/>
          <p:cNvSpPr txBox="1"/>
          <p:nvPr>
            <p:ph idx="4294967295" type="title"/>
          </p:nvPr>
        </p:nvSpPr>
        <p:spPr>
          <a:xfrm>
            <a:off x="311700" y="445025"/>
            <a:ext cx="60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E51B24"/>
                </a:solidFill>
              </a:rPr>
              <a:t>Acknowledgement of Country</a:t>
            </a:r>
            <a:endParaRPr sz="2500">
              <a:solidFill>
                <a:srgbClr val="E51B24"/>
              </a:solidFill>
            </a:endParaRPr>
          </a:p>
          <a:p>
            <a:pPr indent="0" lvl="0" marL="0" rtl="0" algn="l">
              <a:spcBef>
                <a:spcPts val="0"/>
              </a:spcBef>
              <a:spcAft>
                <a:spcPts val="0"/>
              </a:spcAft>
              <a:buNone/>
            </a:pPr>
            <a:r>
              <a:t/>
            </a:r>
            <a:endParaRPr/>
          </a:p>
        </p:txBody>
      </p:sp>
      <p:cxnSp>
        <p:nvCxnSpPr>
          <p:cNvPr id="518" name="Google Shape;518;p89"/>
          <p:cNvCxnSpPr/>
          <p:nvPr/>
        </p:nvCxnSpPr>
        <p:spPr>
          <a:xfrm>
            <a:off x="4727125" y="805550"/>
            <a:ext cx="3928200" cy="390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2023 General Assembly</a:t>
            </a:r>
            <a:endParaRPr/>
          </a:p>
        </p:txBody>
      </p:sp>
      <p:pic>
        <p:nvPicPr>
          <p:cNvPr id="524" name="Google Shape;524;p90"/>
          <p:cNvPicPr preferRelativeResize="0"/>
          <p:nvPr/>
        </p:nvPicPr>
        <p:blipFill>
          <a:blip r:embed="rId3">
            <a:alphaModFix/>
          </a:blip>
          <a:stretch>
            <a:fillRect/>
          </a:stretch>
        </p:blipFill>
        <p:spPr>
          <a:xfrm>
            <a:off x="418050" y="494775"/>
            <a:ext cx="8307900" cy="4153950"/>
          </a:xfrm>
          <a:prstGeom prst="rect">
            <a:avLst/>
          </a:prstGeom>
          <a:noFill/>
          <a:ln>
            <a:noFill/>
          </a:ln>
        </p:spPr>
      </p:pic>
      <p:sp>
        <p:nvSpPr>
          <p:cNvPr id="525" name="Google Shape;525;p90"/>
          <p:cNvSpPr txBox="1"/>
          <p:nvPr/>
        </p:nvSpPr>
        <p:spPr>
          <a:xfrm>
            <a:off x="140850" y="3670700"/>
            <a:ext cx="7414500" cy="99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Proxima Nova"/>
              <a:ea typeface="Proxima Nova"/>
              <a:cs typeface="Proxima Nova"/>
              <a:sym typeface="Proxima Nova"/>
            </a:endParaRPr>
          </a:p>
        </p:txBody>
      </p:sp>
      <p:sp>
        <p:nvSpPr>
          <p:cNvPr id="526" name="Google Shape;526;p90"/>
          <p:cNvSpPr txBox="1"/>
          <p:nvPr/>
        </p:nvSpPr>
        <p:spPr>
          <a:xfrm>
            <a:off x="140850" y="3765350"/>
            <a:ext cx="7516500" cy="8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Hello to…</a:t>
            </a:r>
            <a:br>
              <a:rPr b="1" lang="en" sz="1800">
                <a:solidFill>
                  <a:srgbClr val="000000"/>
                </a:solidFill>
                <a:latin typeface="Proxima Nova"/>
                <a:ea typeface="Proxima Nova"/>
                <a:cs typeface="Proxima Nova"/>
                <a:sym typeface="Proxima Nova"/>
              </a:rPr>
            </a:br>
            <a:r>
              <a:rPr b="1" lang="en" sz="1800">
                <a:latin typeface="Proxima Nova"/>
                <a:ea typeface="Proxima Nova"/>
                <a:cs typeface="Proxima Nova"/>
                <a:sym typeface="Proxima Nova"/>
              </a:rPr>
              <a:t>London</a:t>
            </a:r>
            <a:r>
              <a:rPr b="1" lang="en" sz="1800">
                <a:solidFill>
                  <a:srgbClr val="000000"/>
                </a:solidFill>
                <a:latin typeface="Proxima Nova"/>
                <a:ea typeface="Proxima Nova"/>
                <a:cs typeface="Proxima Nova"/>
                <a:sym typeface="Proxima Nova"/>
              </a:rPr>
              <a:t> </a:t>
            </a:r>
            <a:r>
              <a:rPr b="1" lang="en" sz="1800">
                <a:solidFill>
                  <a:schemeClr val="dk1"/>
                </a:solidFill>
                <a:latin typeface="Proxima Nova"/>
                <a:ea typeface="Proxima Nova"/>
                <a:cs typeface="Proxima Nova"/>
                <a:sym typeface="Proxima Nova"/>
              </a:rPr>
              <a:t>• Singapore • Sydney • Melbourne  • Adelaide</a:t>
            </a:r>
            <a:endParaRPr b="1" sz="1800">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1"/>
          <p:cNvSpPr txBox="1"/>
          <p:nvPr>
            <p:ph type="title"/>
          </p:nvPr>
        </p:nvSpPr>
        <p:spPr>
          <a:xfrm>
            <a:off x="311700" y="445025"/>
            <a:ext cx="60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	</a:t>
            </a:r>
            <a:endParaRPr/>
          </a:p>
        </p:txBody>
      </p:sp>
      <p:cxnSp>
        <p:nvCxnSpPr>
          <p:cNvPr id="532" name="Google Shape;532;p91"/>
          <p:cNvCxnSpPr/>
          <p:nvPr/>
        </p:nvCxnSpPr>
        <p:spPr>
          <a:xfrm>
            <a:off x="2526425" y="809400"/>
            <a:ext cx="6129000" cy="0"/>
          </a:xfrm>
          <a:prstGeom prst="straightConnector1">
            <a:avLst/>
          </a:prstGeom>
          <a:noFill/>
          <a:ln cap="flat" cmpd="sng" w="9525">
            <a:solidFill>
              <a:srgbClr val="E41A23"/>
            </a:solidFill>
            <a:prstDash val="solid"/>
            <a:round/>
            <a:headEnd len="med" w="med" type="none"/>
            <a:tailEnd len="med" w="med" type="none"/>
          </a:ln>
        </p:spPr>
      </p:cxnSp>
      <p:sp>
        <p:nvSpPr>
          <p:cNvPr id="533" name="Google Shape;533;p91"/>
          <p:cNvSpPr txBox="1"/>
          <p:nvPr/>
        </p:nvSpPr>
        <p:spPr>
          <a:xfrm>
            <a:off x="192588" y="4777425"/>
            <a:ext cx="63048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4 | © 2023 General Assembly</a:t>
            </a:r>
            <a:endParaRPr sz="800">
              <a:latin typeface="Proxima Nova"/>
              <a:ea typeface="Proxima Nova"/>
              <a:cs typeface="Proxima Nova"/>
              <a:sym typeface="Proxima Nova"/>
            </a:endParaRPr>
          </a:p>
        </p:txBody>
      </p:sp>
      <p:sp>
        <p:nvSpPr>
          <p:cNvPr id="534" name="Google Shape;534;p91"/>
          <p:cNvSpPr txBox="1"/>
          <p:nvPr/>
        </p:nvSpPr>
        <p:spPr>
          <a:xfrm>
            <a:off x="6047741" y="2860525"/>
            <a:ext cx="2565300" cy="117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2E2E2E"/>
                </a:solidFill>
                <a:highlight>
                  <a:schemeClr val="lt1"/>
                </a:highlight>
                <a:latin typeface="Proxima Nova"/>
                <a:ea typeface="Proxima Nova"/>
                <a:cs typeface="Proxima Nova"/>
                <a:sym typeface="Proxima Nova"/>
              </a:rPr>
              <a:t>Nic Townrow</a:t>
            </a:r>
            <a:r>
              <a:rPr b="1" lang="en" sz="1450">
                <a:solidFill>
                  <a:srgbClr val="2E2E2E"/>
                </a:solidFill>
                <a:highlight>
                  <a:schemeClr val="lt1"/>
                </a:highlight>
                <a:latin typeface="Proxima Nova"/>
                <a:ea typeface="Proxima Nova"/>
                <a:cs typeface="Proxima Nova"/>
                <a:sym typeface="Proxima Nova"/>
              </a:rPr>
              <a:t> (she/her)</a:t>
            </a:r>
            <a:endParaRPr b="1" sz="1450">
              <a:solidFill>
                <a:srgbClr val="2E2E2E"/>
              </a:solidFill>
              <a:highlight>
                <a:schemeClr val="lt1"/>
              </a:highlight>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450">
                <a:solidFill>
                  <a:srgbClr val="2E2E2E"/>
                </a:solidFill>
                <a:latin typeface="Proxima Nova"/>
                <a:ea typeface="Proxima Nova"/>
                <a:cs typeface="Proxima Nova"/>
                <a:sym typeface="Proxima Nova"/>
              </a:rPr>
              <a:t>Instructor Manager</a:t>
            </a:r>
            <a:endParaRPr sz="145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i="1" sz="6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i="1" lang="en" sz="1200">
                <a:solidFill>
                  <a:srgbClr val="2E2E2E"/>
                </a:solidFill>
                <a:latin typeface="Proxima Nova"/>
                <a:ea typeface="Proxima Nova"/>
                <a:cs typeface="Proxima Nova"/>
                <a:sym typeface="Proxima Nova"/>
              </a:rPr>
              <a:t>Manages course content</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i="1" lang="en" sz="1200">
                <a:solidFill>
                  <a:srgbClr val="2E2E2E"/>
                </a:solidFill>
                <a:latin typeface="Proxima Nova"/>
                <a:ea typeface="Proxima Nova"/>
                <a:cs typeface="Proxima Nova"/>
                <a:sym typeface="Proxima Nova"/>
              </a:rPr>
              <a:t>Manages instructional teams</a:t>
            </a:r>
            <a:endParaRPr i="1" sz="1200">
              <a:solidFill>
                <a:srgbClr val="2E2E2E"/>
              </a:solidFill>
              <a:latin typeface="Proxima Nova"/>
              <a:ea typeface="Proxima Nova"/>
              <a:cs typeface="Proxima Nova"/>
              <a:sym typeface="Proxima Nova"/>
            </a:endParaRPr>
          </a:p>
        </p:txBody>
      </p:sp>
      <p:pic>
        <p:nvPicPr>
          <p:cNvPr id="535" name="Google Shape;535;p91"/>
          <p:cNvPicPr preferRelativeResize="0"/>
          <p:nvPr/>
        </p:nvPicPr>
        <p:blipFill rotWithShape="1">
          <a:blip r:embed="rId3">
            <a:alphaModFix/>
          </a:blip>
          <a:srcRect b="0" l="0" r="0" t="0"/>
          <a:stretch/>
        </p:blipFill>
        <p:spPr>
          <a:xfrm>
            <a:off x="966293" y="1112041"/>
            <a:ext cx="1593300" cy="1593300"/>
          </a:xfrm>
          <a:prstGeom prst="ellipse">
            <a:avLst/>
          </a:prstGeom>
          <a:noFill/>
          <a:ln>
            <a:noFill/>
          </a:ln>
        </p:spPr>
      </p:pic>
      <p:pic>
        <p:nvPicPr>
          <p:cNvPr id="536" name="Google Shape;536;p91"/>
          <p:cNvPicPr preferRelativeResize="0"/>
          <p:nvPr/>
        </p:nvPicPr>
        <p:blipFill rotWithShape="1">
          <a:blip r:embed="rId4">
            <a:alphaModFix/>
          </a:blip>
          <a:srcRect b="0" l="0" r="0" t="0"/>
          <a:stretch/>
        </p:blipFill>
        <p:spPr>
          <a:xfrm>
            <a:off x="6533817" y="1112066"/>
            <a:ext cx="1593300" cy="1593300"/>
          </a:xfrm>
          <a:prstGeom prst="ellipse">
            <a:avLst/>
          </a:prstGeom>
          <a:noFill/>
          <a:ln>
            <a:noFill/>
          </a:ln>
        </p:spPr>
      </p:pic>
      <p:pic>
        <p:nvPicPr>
          <p:cNvPr id="537" name="Google Shape;537;p91"/>
          <p:cNvPicPr preferRelativeResize="0"/>
          <p:nvPr/>
        </p:nvPicPr>
        <p:blipFill rotWithShape="1">
          <a:blip r:embed="rId5">
            <a:alphaModFix/>
          </a:blip>
          <a:srcRect b="0" l="0" r="0" t="0"/>
          <a:stretch/>
        </p:blipFill>
        <p:spPr>
          <a:xfrm>
            <a:off x="3722093" y="1112041"/>
            <a:ext cx="1593300" cy="1593300"/>
          </a:xfrm>
          <a:prstGeom prst="ellipse">
            <a:avLst/>
          </a:prstGeom>
          <a:noFill/>
          <a:ln>
            <a:noFill/>
          </a:ln>
        </p:spPr>
      </p:pic>
      <p:sp>
        <p:nvSpPr>
          <p:cNvPr id="538" name="Google Shape;538;p91"/>
          <p:cNvSpPr txBox="1"/>
          <p:nvPr/>
        </p:nvSpPr>
        <p:spPr>
          <a:xfrm>
            <a:off x="3289347" y="2860525"/>
            <a:ext cx="2565300" cy="50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2E2E2E"/>
                </a:solidFill>
                <a:latin typeface="Proxima Nova"/>
                <a:ea typeface="Proxima Nova"/>
                <a:cs typeface="Proxima Nova"/>
                <a:sym typeface="Proxima Nova"/>
              </a:rPr>
              <a:t>Robert Walerczak</a:t>
            </a:r>
            <a:r>
              <a:rPr b="1" lang="en" sz="1450">
                <a:solidFill>
                  <a:srgbClr val="2E2E2E"/>
                </a:solidFill>
                <a:latin typeface="Proxima Nova"/>
                <a:ea typeface="Proxima Nova"/>
                <a:cs typeface="Proxima Nova"/>
                <a:sym typeface="Proxima Nova"/>
              </a:rPr>
              <a:t> (He/Him)</a:t>
            </a:r>
            <a:br>
              <a:rPr b="1" lang="en" sz="1450">
                <a:solidFill>
                  <a:srgbClr val="2E2E2E"/>
                </a:solidFill>
                <a:latin typeface="Proxima Nova"/>
                <a:ea typeface="Proxima Nova"/>
                <a:cs typeface="Proxima Nova"/>
                <a:sym typeface="Proxima Nova"/>
              </a:rPr>
            </a:br>
            <a:r>
              <a:rPr lang="en" sz="1450">
                <a:solidFill>
                  <a:srgbClr val="2E2E2E"/>
                </a:solidFill>
                <a:latin typeface="Proxima Nova"/>
                <a:ea typeface="Proxima Nova"/>
                <a:cs typeface="Proxima Nova"/>
                <a:sym typeface="Proxima Nova"/>
              </a:rPr>
              <a:t>Student Success Specialist</a:t>
            </a:r>
            <a:endParaRPr sz="145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i="1" lang="en" sz="600">
                <a:solidFill>
                  <a:schemeClr val="lt1"/>
                </a:solidFill>
                <a:latin typeface="Proxima Nova"/>
                <a:ea typeface="Proxima Nova"/>
                <a:cs typeface="Proxima Nova"/>
                <a:sym typeface="Proxima Nova"/>
              </a:rPr>
              <a:t>s</a:t>
            </a:r>
            <a:br>
              <a:rPr i="1" lang="en" sz="1200">
                <a:solidFill>
                  <a:srgbClr val="2E2E2E"/>
                </a:solidFill>
                <a:latin typeface="Proxima Nova"/>
                <a:ea typeface="Proxima Nova"/>
                <a:cs typeface="Proxima Nova"/>
                <a:sym typeface="Proxima Nova"/>
              </a:rPr>
            </a:br>
            <a:r>
              <a:rPr i="1" lang="en" sz="1200">
                <a:solidFill>
                  <a:srgbClr val="2E2E2E"/>
                </a:solidFill>
                <a:latin typeface="Proxima Nova"/>
                <a:ea typeface="Proxima Nova"/>
                <a:cs typeface="Proxima Nova"/>
                <a:sym typeface="Proxima Nova"/>
              </a:rPr>
              <a:t>Support throughout the course</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i="1" lang="en" sz="1200">
                <a:solidFill>
                  <a:srgbClr val="2E2E2E"/>
                </a:solidFill>
                <a:latin typeface="Proxima Nova"/>
                <a:ea typeface="Proxima Nova"/>
                <a:cs typeface="Proxima Nova"/>
                <a:sym typeface="Proxima Nova"/>
              </a:rPr>
              <a:t>Alumni programs</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i="1" lang="en" sz="1200">
                <a:solidFill>
                  <a:srgbClr val="2E2E2E"/>
                </a:solidFill>
                <a:latin typeface="Proxima Nova"/>
                <a:ea typeface="Proxima Nova"/>
                <a:cs typeface="Proxima Nova"/>
                <a:sym typeface="Proxima Nova"/>
              </a:rPr>
              <a:t>Community engagement</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450">
              <a:solidFill>
                <a:srgbClr val="2E2E2E"/>
              </a:solidFill>
              <a:latin typeface="Proxima Nova"/>
              <a:ea typeface="Proxima Nova"/>
              <a:cs typeface="Proxima Nova"/>
              <a:sym typeface="Proxima Nova"/>
            </a:endParaRPr>
          </a:p>
        </p:txBody>
      </p:sp>
      <p:sp>
        <p:nvSpPr>
          <p:cNvPr id="539" name="Google Shape;539;p91"/>
          <p:cNvSpPr txBox="1"/>
          <p:nvPr/>
        </p:nvSpPr>
        <p:spPr>
          <a:xfrm>
            <a:off x="530947" y="2860525"/>
            <a:ext cx="2565300" cy="50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2E2E2E"/>
                </a:solidFill>
                <a:latin typeface="Proxima Nova"/>
                <a:ea typeface="Proxima Nova"/>
                <a:cs typeface="Proxima Nova"/>
                <a:sym typeface="Proxima Nova"/>
              </a:rPr>
              <a:t>Oscar Lau</a:t>
            </a:r>
            <a:r>
              <a:rPr b="1" lang="en" sz="1450">
                <a:solidFill>
                  <a:srgbClr val="2E2E2E"/>
                </a:solidFill>
                <a:latin typeface="Proxima Nova"/>
                <a:ea typeface="Proxima Nova"/>
                <a:cs typeface="Proxima Nova"/>
                <a:sym typeface="Proxima Nova"/>
              </a:rPr>
              <a:t> (He/Him)</a:t>
            </a:r>
            <a:br>
              <a:rPr b="1" lang="en" sz="1450">
                <a:solidFill>
                  <a:srgbClr val="2E2E2E"/>
                </a:solidFill>
                <a:latin typeface="Proxima Nova"/>
                <a:ea typeface="Proxima Nova"/>
                <a:cs typeface="Proxima Nova"/>
                <a:sym typeface="Proxima Nova"/>
              </a:rPr>
            </a:br>
            <a:r>
              <a:rPr lang="en" sz="1450">
                <a:solidFill>
                  <a:srgbClr val="2E2E2E"/>
                </a:solidFill>
                <a:latin typeface="Proxima Nova"/>
                <a:ea typeface="Proxima Nova"/>
                <a:cs typeface="Proxima Nova"/>
                <a:sym typeface="Proxima Nova"/>
              </a:rPr>
              <a:t>Student Success Specialist</a:t>
            </a:r>
            <a:endParaRPr sz="145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i="1" lang="en" sz="600">
                <a:solidFill>
                  <a:schemeClr val="lt1"/>
                </a:solidFill>
                <a:latin typeface="Proxima Nova"/>
                <a:ea typeface="Proxima Nova"/>
                <a:cs typeface="Proxima Nova"/>
                <a:sym typeface="Proxima Nova"/>
              </a:rPr>
              <a:t>s</a:t>
            </a:r>
            <a:br>
              <a:rPr i="1" lang="en" sz="1200">
                <a:solidFill>
                  <a:srgbClr val="2E2E2E"/>
                </a:solidFill>
                <a:latin typeface="Proxima Nova"/>
                <a:ea typeface="Proxima Nova"/>
                <a:cs typeface="Proxima Nova"/>
                <a:sym typeface="Proxima Nova"/>
              </a:rPr>
            </a:br>
            <a:r>
              <a:rPr i="1" lang="en" sz="1200">
                <a:solidFill>
                  <a:srgbClr val="2E2E2E"/>
                </a:solidFill>
                <a:latin typeface="Proxima Nova"/>
                <a:ea typeface="Proxima Nova"/>
                <a:cs typeface="Proxima Nova"/>
                <a:sym typeface="Proxima Nova"/>
              </a:rPr>
              <a:t>Support throughout the course</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i="1" lang="en" sz="1200">
                <a:solidFill>
                  <a:srgbClr val="2E2E2E"/>
                </a:solidFill>
                <a:latin typeface="Proxima Nova"/>
                <a:ea typeface="Proxima Nova"/>
                <a:cs typeface="Proxima Nova"/>
                <a:sym typeface="Proxima Nova"/>
              </a:rPr>
              <a:t>Alumni programs</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i="1" lang="en" sz="1200">
                <a:solidFill>
                  <a:srgbClr val="2E2E2E"/>
                </a:solidFill>
                <a:latin typeface="Proxima Nova"/>
                <a:ea typeface="Proxima Nova"/>
                <a:cs typeface="Proxima Nova"/>
                <a:sym typeface="Proxima Nova"/>
              </a:rPr>
              <a:t>Community engagement</a:t>
            </a:r>
            <a:endParaRPr i="1" sz="120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450">
              <a:solidFill>
                <a:srgbClr val="2E2E2E"/>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2"/>
          <p:cNvSpPr txBox="1"/>
          <p:nvPr>
            <p:ph type="title"/>
          </p:nvPr>
        </p:nvSpPr>
        <p:spPr>
          <a:xfrm>
            <a:off x="358412" y="424075"/>
            <a:ext cx="57348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Instructors</a:t>
            </a:r>
            <a:endParaRPr/>
          </a:p>
        </p:txBody>
      </p:sp>
      <p:cxnSp>
        <p:nvCxnSpPr>
          <p:cNvPr id="545" name="Google Shape;545;p92"/>
          <p:cNvCxnSpPr/>
          <p:nvPr/>
        </p:nvCxnSpPr>
        <p:spPr>
          <a:xfrm flipH="1" rot="10800000">
            <a:off x="2741375" y="809400"/>
            <a:ext cx="5914200" cy="6600"/>
          </a:xfrm>
          <a:prstGeom prst="straightConnector1">
            <a:avLst/>
          </a:prstGeom>
          <a:noFill/>
          <a:ln cap="flat" cmpd="sng" w="9525">
            <a:solidFill>
              <a:srgbClr val="E41A23"/>
            </a:solidFill>
            <a:prstDash val="solid"/>
            <a:round/>
            <a:headEnd len="med" w="med" type="none"/>
            <a:tailEnd len="med" w="med" type="none"/>
          </a:ln>
        </p:spPr>
      </p:cxnSp>
      <p:sp>
        <p:nvSpPr>
          <p:cNvPr id="546" name="Google Shape;546;p92"/>
          <p:cNvSpPr txBox="1"/>
          <p:nvPr/>
        </p:nvSpPr>
        <p:spPr>
          <a:xfrm>
            <a:off x="345024" y="3671826"/>
            <a:ext cx="2881800" cy="74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1F1F1F"/>
                </a:solidFill>
                <a:highlight>
                  <a:srgbClr val="FFFFFF"/>
                </a:highlight>
                <a:latin typeface="Proxima Nova"/>
                <a:ea typeface="Proxima Nova"/>
                <a:cs typeface="Proxima Nova"/>
                <a:sym typeface="Proxima Nova"/>
              </a:rPr>
              <a:t>Liam Casey </a:t>
            </a:r>
            <a:endParaRPr b="1" sz="145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450">
                <a:solidFill>
                  <a:srgbClr val="2E2E2E"/>
                </a:solidFill>
                <a:latin typeface="Proxima Nova"/>
                <a:ea typeface="Proxima Nova"/>
                <a:cs typeface="Proxima Nova"/>
                <a:sym typeface="Proxima Nova"/>
              </a:rPr>
              <a:t>Lead Instructor</a:t>
            </a:r>
            <a:endParaRPr i="1" sz="1200">
              <a:solidFill>
                <a:srgbClr val="2E2E2E"/>
              </a:solidFill>
              <a:latin typeface="Proxima Nova"/>
              <a:ea typeface="Proxima Nova"/>
              <a:cs typeface="Proxima Nova"/>
              <a:sym typeface="Proxima Nova"/>
            </a:endParaRPr>
          </a:p>
        </p:txBody>
      </p:sp>
      <p:sp>
        <p:nvSpPr>
          <p:cNvPr id="547" name="Google Shape;547;p92"/>
          <p:cNvSpPr txBox="1"/>
          <p:nvPr/>
        </p:nvSpPr>
        <p:spPr>
          <a:xfrm>
            <a:off x="311688" y="4734150"/>
            <a:ext cx="6304800" cy="1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5 | © </a:t>
            </a:r>
            <a:r>
              <a:rPr lang="en" sz="900">
                <a:solidFill>
                  <a:schemeClr val="dk1"/>
                </a:solidFill>
                <a:latin typeface="Proxima Nova"/>
                <a:ea typeface="Proxima Nova"/>
                <a:cs typeface="Proxima Nova"/>
                <a:sym typeface="Proxima Nova"/>
              </a:rPr>
              <a:t>2023</a:t>
            </a:r>
            <a:r>
              <a:rPr lang="en" sz="900">
                <a:solidFill>
                  <a:schemeClr val="dk1"/>
                </a:solidFill>
                <a:latin typeface="Proxima Nova"/>
                <a:ea typeface="Proxima Nova"/>
                <a:cs typeface="Proxima Nova"/>
                <a:sym typeface="Proxima Nova"/>
              </a:rPr>
              <a:t> General Assembly</a:t>
            </a:r>
            <a:endParaRPr sz="900">
              <a:latin typeface="Proxima Nova"/>
              <a:ea typeface="Proxima Nova"/>
              <a:cs typeface="Proxima Nova"/>
              <a:sym typeface="Proxima Nova"/>
            </a:endParaRPr>
          </a:p>
        </p:txBody>
      </p:sp>
      <p:pic>
        <p:nvPicPr>
          <p:cNvPr id="548" name="Google Shape;548;p92"/>
          <p:cNvPicPr preferRelativeResize="0"/>
          <p:nvPr/>
        </p:nvPicPr>
        <p:blipFill rotWithShape="1">
          <a:blip r:embed="rId3">
            <a:alphaModFix/>
          </a:blip>
          <a:srcRect b="3857" l="0" r="0" t="3866"/>
          <a:stretch/>
        </p:blipFill>
        <p:spPr>
          <a:xfrm>
            <a:off x="607633" y="1335337"/>
            <a:ext cx="2356500" cy="2174400"/>
          </a:xfrm>
          <a:prstGeom prst="ellipse">
            <a:avLst/>
          </a:prstGeom>
          <a:noFill/>
          <a:ln>
            <a:noFill/>
          </a:ln>
        </p:spPr>
      </p:pic>
      <p:sp>
        <p:nvSpPr>
          <p:cNvPr id="549" name="Google Shape;549;p92"/>
          <p:cNvSpPr txBox="1"/>
          <p:nvPr/>
        </p:nvSpPr>
        <p:spPr>
          <a:xfrm>
            <a:off x="3180000" y="3671826"/>
            <a:ext cx="2881800" cy="74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1F1F1F"/>
                </a:solidFill>
                <a:highlight>
                  <a:srgbClr val="FFFFFF"/>
                </a:highlight>
                <a:latin typeface="Roboto"/>
                <a:ea typeface="Roboto"/>
                <a:cs typeface="Roboto"/>
                <a:sym typeface="Roboto"/>
              </a:rPr>
              <a:t>Beck Gillingham</a:t>
            </a:r>
            <a:endParaRPr b="1" sz="1450">
              <a:solidFill>
                <a:srgbClr val="2E2E2E"/>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450">
                <a:solidFill>
                  <a:srgbClr val="2E2E2E"/>
                </a:solidFill>
                <a:latin typeface="Proxima Nova"/>
                <a:ea typeface="Proxima Nova"/>
                <a:cs typeface="Proxima Nova"/>
                <a:sym typeface="Proxima Nova"/>
              </a:rPr>
              <a:t>Instructional Associate</a:t>
            </a:r>
            <a:endParaRPr i="1" sz="1200">
              <a:solidFill>
                <a:srgbClr val="2E2E2E"/>
              </a:solidFill>
              <a:latin typeface="Proxima Nova"/>
              <a:ea typeface="Proxima Nova"/>
              <a:cs typeface="Proxima Nova"/>
              <a:sym typeface="Proxima Nova"/>
            </a:endParaRPr>
          </a:p>
        </p:txBody>
      </p:sp>
      <p:pic>
        <p:nvPicPr>
          <p:cNvPr id="550" name="Google Shape;550;p92"/>
          <p:cNvPicPr preferRelativeResize="0"/>
          <p:nvPr/>
        </p:nvPicPr>
        <p:blipFill rotWithShape="1">
          <a:blip r:embed="rId4">
            <a:alphaModFix/>
          </a:blip>
          <a:srcRect b="3857" l="0" r="0" t="3866"/>
          <a:stretch/>
        </p:blipFill>
        <p:spPr>
          <a:xfrm>
            <a:off x="3442608" y="1335337"/>
            <a:ext cx="2356500" cy="2174400"/>
          </a:xfrm>
          <a:prstGeom prst="ellipse">
            <a:avLst/>
          </a:prstGeom>
          <a:noFill/>
          <a:ln>
            <a:noFill/>
          </a:ln>
        </p:spPr>
      </p:pic>
      <p:sp>
        <p:nvSpPr>
          <p:cNvPr id="551" name="Google Shape;551;p92"/>
          <p:cNvSpPr txBox="1"/>
          <p:nvPr/>
        </p:nvSpPr>
        <p:spPr>
          <a:xfrm>
            <a:off x="5917185" y="3645921"/>
            <a:ext cx="2881800" cy="74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450">
                <a:solidFill>
                  <a:srgbClr val="1F1F1F"/>
                </a:solidFill>
                <a:highlight>
                  <a:srgbClr val="FFFFFF"/>
                </a:highlight>
                <a:latin typeface="Roboto"/>
                <a:ea typeface="Roboto"/>
                <a:cs typeface="Roboto"/>
                <a:sym typeface="Roboto"/>
              </a:rPr>
              <a:t>Dustin Elliott</a:t>
            </a:r>
            <a:endParaRPr b="1" sz="1450">
              <a:solidFill>
                <a:srgbClr val="1F1F1F"/>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None/>
            </a:pPr>
            <a:r>
              <a:rPr lang="en" sz="1450">
                <a:solidFill>
                  <a:srgbClr val="2E2E2E"/>
                </a:solidFill>
                <a:latin typeface="Proxima Nova"/>
                <a:ea typeface="Proxima Nova"/>
                <a:cs typeface="Proxima Nova"/>
                <a:sym typeface="Proxima Nova"/>
              </a:rPr>
              <a:t>Instructional Associate</a:t>
            </a:r>
            <a:endParaRPr i="1" sz="1200">
              <a:solidFill>
                <a:srgbClr val="2E2E2E"/>
              </a:solidFill>
              <a:latin typeface="Proxima Nova"/>
              <a:ea typeface="Proxima Nova"/>
              <a:cs typeface="Proxima Nova"/>
              <a:sym typeface="Proxima Nova"/>
            </a:endParaRPr>
          </a:p>
        </p:txBody>
      </p:sp>
      <p:pic>
        <p:nvPicPr>
          <p:cNvPr id="552" name="Google Shape;552;p92"/>
          <p:cNvPicPr preferRelativeResize="0"/>
          <p:nvPr/>
        </p:nvPicPr>
        <p:blipFill rotWithShape="1">
          <a:blip r:embed="rId5">
            <a:alphaModFix/>
          </a:blip>
          <a:srcRect b="3857" l="0" r="0" t="3866"/>
          <a:stretch/>
        </p:blipFill>
        <p:spPr>
          <a:xfrm>
            <a:off x="6179793" y="1309433"/>
            <a:ext cx="2356500" cy="21744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93"/>
          <p:cNvSpPr txBox="1"/>
          <p:nvPr>
            <p:ph idx="12" type="sldNum"/>
          </p:nvPr>
        </p:nvSpPr>
        <p:spPr>
          <a:xfrm>
            <a:off x="140850" y="4749900"/>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6 | © </a:t>
            </a:r>
            <a:r>
              <a:rPr lang="en">
                <a:solidFill>
                  <a:schemeClr val="dk1"/>
                </a:solidFill>
              </a:rPr>
              <a:t>2023</a:t>
            </a:r>
            <a:r>
              <a:rPr lang="en">
                <a:solidFill>
                  <a:schemeClr val="dk1"/>
                </a:solidFill>
              </a:rPr>
              <a:t> General Assembly</a:t>
            </a:r>
            <a:endParaRPr>
              <a:solidFill>
                <a:srgbClr val="000000"/>
              </a:solidFill>
            </a:endParaRPr>
          </a:p>
        </p:txBody>
      </p:sp>
      <p:sp>
        <p:nvSpPr>
          <p:cNvPr id="558" name="Google Shape;558;p93"/>
          <p:cNvSpPr txBox="1"/>
          <p:nvPr>
            <p:ph type="title"/>
          </p:nvPr>
        </p:nvSpPr>
        <p:spPr>
          <a:xfrm>
            <a:off x="140850" y="377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Your Course</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4"/>
          <p:cNvSpPr txBox="1"/>
          <p:nvPr/>
        </p:nvSpPr>
        <p:spPr>
          <a:xfrm>
            <a:off x="1110600" y="1214700"/>
            <a:ext cx="7968600" cy="8637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b="1" lang="en" sz="1200">
                <a:solidFill>
                  <a:srgbClr val="2E2E2E"/>
                </a:solidFill>
                <a:latin typeface="Proxima Nova"/>
                <a:ea typeface="Proxima Nova"/>
                <a:cs typeface="Proxima Nova"/>
                <a:sym typeface="Proxima Nova"/>
              </a:rPr>
              <a:t>Course Dates</a:t>
            </a:r>
            <a:endParaRPr b="1"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sz="600">
                <a:solidFill>
                  <a:srgbClr val="2E2E2E"/>
                </a:solidFill>
                <a:latin typeface="Proxima Nova"/>
                <a:ea typeface="Proxima Nova"/>
                <a:cs typeface="Proxima Nova"/>
                <a:sym typeface="Proxima Nova"/>
              </a:rPr>
              <a:t> </a:t>
            </a:r>
            <a:endParaRPr sz="6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Dates: 21st November 2023 to 8th February 2024</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Times: Tuesdays &amp; Thursdays, 6:30pm to 8:30pm AEDT | 7:30am to 9:30am GMT | 3:30pm to 5:30pm SGT (</a:t>
            </a:r>
            <a:r>
              <a:rPr lang="en" sz="1000" u="sng">
                <a:solidFill>
                  <a:schemeClr val="hlink"/>
                </a:solidFill>
                <a:latin typeface="Proxima Nova"/>
                <a:ea typeface="Proxima Nova"/>
                <a:cs typeface="Proxima Nova"/>
                <a:sym typeface="Proxima Nova"/>
                <a:hlinkClick r:id="rId3"/>
              </a:rPr>
              <a:t>Time Zone Converter</a:t>
            </a:r>
            <a:r>
              <a:rPr lang="en" sz="1000">
                <a:solidFill>
                  <a:srgbClr val="2E2E2E"/>
                </a:solidFill>
                <a:latin typeface="Proxima Nova"/>
                <a:ea typeface="Proxima Nova"/>
                <a:cs typeface="Proxima Nova"/>
                <a:sym typeface="Proxima Nova"/>
              </a:rPr>
              <a:t>)</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Zoom Location: </a:t>
            </a:r>
            <a:r>
              <a:rPr lang="en" sz="1000" u="sng">
                <a:solidFill>
                  <a:schemeClr val="hlink"/>
                </a:solidFill>
                <a:latin typeface="Proxima Nova"/>
                <a:ea typeface="Proxima Nova"/>
                <a:cs typeface="Proxima Nova"/>
                <a:sym typeface="Proxima Nova"/>
                <a:hlinkClick r:id="rId4"/>
              </a:rPr>
              <a:t>https://generalassembly.zoom.us/j/98278508450?pwd=S1NwYUtWSlNFSWlQRHhkZnFMOGg4UT09</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Days off: 26th and 28th of December, 2nd and 4th of January</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000">
              <a:solidFill>
                <a:srgbClr val="2E2E2E"/>
              </a:solidFill>
              <a:highlight>
                <a:schemeClr val="accent6"/>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000">
              <a:solidFill>
                <a:srgbClr val="2E2E2E"/>
              </a:solidFill>
              <a:highlight>
                <a:schemeClr val="accent6"/>
              </a:highlight>
              <a:latin typeface="Proxima Nova"/>
              <a:ea typeface="Proxima Nova"/>
              <a:cs typeface="Proxima Nova"/>
              <a:sym typeface="Proxima Nova"/>
            </a:endParaRPr>
          </a:p>
        </p:txBody>
      </p:sp>
      <p:sp>
        <p:nvSpPr>
          <p:cNvPr id="564" name="Google Shape;564;p94"/>
          <p:cNvSpPr txBox="1"/>
          <p:nvPr>
            <p:ph type="title"/>
          </p:nvPr>
        </p:nvSpPr>
        <p:spPr>
          <a:xfrm>
            <a:off x="311700" y="4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Your Course Details </a:t>
            </a:r>
            <a:endParaRPr/>
          </a:p>
          <a:p>
            <a:pPr indent="0" lvl="0" marL="0" rtl="0" algn="l">
              <a:spcBef>
                <a:spcPts val="0"/>
              </a:spcBef>
              <a:spcAft>
                <a:spcPts val="0"/>
              </a:spcAft>
              <a:buNone/>
            </a:pPr>
            <a:r>
              <a:t/>
            </a:r>
            <a:endParaRPr>
              <a:solidFill>
                <a:srgbClr val="E41A23"/>
              </a:solidFill>
            </a:endParaRPr>
          </a:p>
        </p:txBody>
      </p:sp>
      <p:sp>
        <p:nvSpPr>
          <p:cNvPr id="565" name="Google Shape;565;p94"/>
          <p:cNvSpPr/>
          <p:nvPr/>
        </p:nvSpPr>
        <p:spPr>
          <a:xfrm flipH="1" rot="10800000">
            <a:off x="1207275" y="1229370"/>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cxnSp>
        <p:nvCxnSpPr>
          <p:cNvPr id="566" name="Google Shape;566;p94"/>
          <p:cNvCxnSpPr/>
          <p:nvPr/>
        </p:nvCxnSpPr>
        <p:spPr>
          <a:xfrm>
            <a:off x="3319475" y="809000"/>
            <a:ext cx="5335800" cy="0"/>
          </a:xfrm>
          <a:prstGeom prst="straightConnector1">
            <a:avLst/>
          </a:prstGeom>
          <a:noFill/>
          <a:ln cap="flat" cmpd="sng" w="9525">
            <a:solidFill>
              <a:srgbClr val="E41A23"/>
            </a:solidFill>
            <a:prstDash val="solid"/>
            <a:round/>
            <a:headEnd len="med" w="med" type="none"/>
            <a:tailEnd len="med" w="med" type="none"/>
          </a:ln>
        </p:spPr>
      </p:cxnSp>
      <p:pic>
        <p:nvPicPr>
          <p:cNvPr id="567" name="Google Shape;567;p94"/>
          <p:cNvPicPr preferRelativeResize="0"/>
          <p:nvPr/>
        </p:nvPicPr>
        <p:blipFill>
          <a:blip r:embed="rId5">
            <a:alphaModFix/>
          </a:blip>
          <a:stretch>
            <a:fillRect/>
          </a:stretch>
        </p:blipFill>
        <p:spPr>
          <a:xfrm>
            <a:off x="456770" y="1006913"/>
            <a:ext cx="589975" cy="589975"/>
          </a:xfrm>
          <a:prstGeom prst="rect">
            <a:avLst/>
          </a:prstGeom>
          <a:noFill/>
          <a:ln>
            <a:noFill/>
          </a:ln>
        </p:spPr>
      </p:pic>
      <p:sp>
        <p:nvSpPr>
          <p:cNvPr id="568" name="Google Shape;568;p94"/>
          <p:cNvSpPr txBox="1"/>
          <p:nvPr/>
        </p:nvSpPr>
        <p:spPr>
          <a:xfrm>
            <a:off x="130338" y="4808425"/>
            <a:ext cx="63048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7 | © </a:t>
            </a:r>
            <a:r>
              <a:rPr lang="en" sz="900">
                <a:solidFill>
                  <a:schemeClr val="dk1"/>
                </a:solidFill>
                <a:latin typeface="Proxima Nova"/>
                <a:ea typeface="Proxima Nova"/>
                <a:cs typeface="Proxima Nova"/>
                <a:sym typeface="Proxima Nova"/>
              </a:rPr>
              <a:t>2023</a:t>
            </a:r>
            <a:r>
              <a:rPr lang="en" sz="900">
                <a:solidFill>
                  <a:schemeClr val="dk1"/>
                </a:solidFill>
                <a:latin typeface="Proxima Nova"/>
                <a:ea typeface="Proxima Nova"/>
                <a:cs typeface="Proxima Nova"/>
                <a:sym typeface="Proxima Nova"/>
              </a:rPr>
              <a:t> General Assembly</a:t>
            </a:r>
            <a:endParaRPr sz="800">
              <a:latin typeface="Proxima Nova"/>
              <a:ea typeface="Proxima Nova"/>
              <a:cs typeface="Proxima Nova"/>
              <a:sym typeface="Proxima Nova"/>
            </a:endParaRPr>
          </a:p>
        </p:txBody>
      </p:sp>
      <p:sp>
        <p:nvSpPr>
          <p:cNvPr id="569" name="Google Shape;569;p94"/>
          <p:cNvSpPr txBox="1"/>
          <p:nvPr/>
        </p:nvSpPr>
        <p:spPr>
          <a:xfrm>
            <a:off x="1100250" y="3731663"/>
            <a:ext cx="6354000" cy="9897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b="1" lang="en" sz="1200">
                <a:solidFill>
                  <a:srgbClr val="2E2E2E"/>
                </a:solidFill>
                <a:latin typeface="Proxima Nova"/>
                <a:ea typeface="Proxima Nova"/>
                <a:cs typeface="Proxima Nova"/>
                <a:sym typeface="Proxima Nova"/>
              </a:rPr>
              <a:t>Feedback</a:t>
            </a:r>
            <a:endParaRPr b="1" sz="1200">
              <a:solidFill>
                <a:srgbClr val="2E2E2E"/>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600">
                <a:solidFill>
                  <a:srgbClr val="2E2E2E"/>
                </a:solidFill>
                <a:latin typeface="Proxima Nova"/>
                <a:ea typeface="Proxima Nova"/>
                <a:cs typeface="Proxima Nova"/>
                <a:sym typeface="Proxima Nova"/>
              </a:rPr>
              <a:t> </a:t>
            </a:r>
            <a:endParaRPr sz="6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rgbClr val="2E2E2E"/>
                </a:solidFill>
                <a:latin typeface="Proxima Nova"/>
                <a:ea typeface="Proxima Nova"/>
                <a:cs typeface="Proxima Nova"/>
                <a:sym typeface="Proxima Nova"/>
              </a:rPr>
              <a:t>Weekly exit tickets</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rgbClr val="2E2E2E"/>
                </a:solidFill>
                <a:latin typeface="Proxima Nova"/>
                <a:ea typeface="Proxima Nova"/>
                <a:cs typeface="Proxima Nova"/>
                <a:sym typeface="Proxima Nova"/>
              </a:rPr>
              <a:t>Mid and end-course surveys</a:t>
            </a:r>
            <a:endParaRPr sz="1000">
              <a:solidFill>
                <a:srgbClr val="2E2E2E"/>
              </a:solidFill>
              <a:latin typeface="Proxima Nova"/>
              <a:ea typeface="Proxima Nova"/>
              <a:cs typeface="Proxima Nova"/>
              <a:sym typeface="Proxima Nova"/>
            </a:endParaRPr>
          </a:p>
        </p:txBody>
      </p:sp>
      <p:sp>
        <p:nvSpPr>
          <p:cNvPr id="570" name="Google Shape;570;p94"/>
          <p:cNvSpPr/>
          <p:nvPr/>
        </p:nvSpPr>
        <p:spPr>
          <a:xfrm>
            <a:off x="1207275" y="2702175"/>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sp>
        <p:nvSpPr>
          <p:cNvPr id="571" name="Google Shape;571;p94"/>
          <p:cNvSpPr/>
          <p:nvPr/>
        </p:nvSpPr>
        <p:spPr>
          <a:xfrm>
            <a:off x="1207275" y="4137075"/>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pic>
        <p:nvPicPr>
          <p:cNvPr id="572" name="Google Shape;572;p94"/>
          <p:cNvPicPr preferRelativeResize="0"/>
          <p:nvPr/>
        </p:nvPicPr>
        <p:blipFill>
          <a:blip r:embed="rId6">
            <a:alphaModFix/>
          </a:blip>
          <a:stretch>
            <a:fillRect/>
          </a:stretch>
        </p:blipFill>
        <p:spPr>
          <a:xfrm>
            <a:off x="456776" y="2216912"/>
            <a:ext cx="589975" cy="589975"/>
          </a:xfrm>
          <a:prstGeom prst="rect">
            <a:avLst/>
          </a:prstGeom>
          <a:noFill/>
          <a:ln>
            <a:noFill/>
          </a:ln>
        </p:spPr>
      </p:pic>
      <p:pic>
        <p:nvPicPr>
          <p:cNvPr id="573" name="Google Shape;573;p94"/>
          <p:cNvPicPr preferRelativeResize="0"/>
          <p:nvPr/>
        </p:nvPicPr>
        <p:blipFill>
          <a:blip r:embed="rId7">
            <a:alphaModFix/>
          </a:blip>
          <a:stretch>
            <a:fillRect/>
          </a:stretch>
        </p:blipFill>
        <p:spPr>
          <a:xfrm>
            <a:off x="456763" y="3795700"/>
            <a:ext cx="589975" cy="589950"/>
          </a:xfrm>
          <a:prstGeom prst="rect">
            <a:avLst/>
          </a:prstGeom>
          <a:noFill/>
          <a:ln>
            <a:noFill/>
          </a:ln>
        </p:spPr>
      </p:pic>
      <p:sp>
        <p:nvSpPr>
          <p:cNvPr id="574" name="Google Shape;574;p94"/>
          <p:cNvSpPr txBox="1"/>
          <p:nvPr/>
        </p:nvSpPr>
        <p:spPr>
          <a:xfrm>
            <a:off x="1100250" y="2295200"/>
            <a:ext cx="6568200" cy="11754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b="1" lang="en" sz="1200">
                <a:solidFill>
                  <a:srgbClr val="2E2E2E"/>
                </a:solidFill>
                <a:latin typeface="Proxima Nova"/>
                <a:ea typeface="Proxima Nova"/>
                <a:cs typeface="Proxima Nova"/>
                <a:sym typeface="Proxima Nova"/>
              </a:rPr>
              <a:t>Course Materials, Homework, Pre-work</a:t>
            </a:r>
            <a:br>
              <a:rPr b="1" lang="en" sz="1200">
                <a:solidFill>
                  <a:srgbClr val="2E2E2E"/>
                </a:solidFill>
                <a:latin typeface="Proxima Nova"/>
                <a:ea typeface="Proxima Nova"/>
                <a:cs typeface="Proxima Nova"/>
                <a:sym typeface="Proxima Nova"/>
              </a:rPr>
            </a:br>
            <a:r>
              <a:rPr b="1" lang="en" sz="600">
                <a:solidFill>
                  <a:srgbClr val="2E2E2E"/>
                </a:solidFill>
                <a:latin typeface="Proxima Nova"/>
                <a:ea typeface="Proxima Nova"/>
                <a:cs typeface="Proxima Nova"/>
                <a:sym typeface="Proxima Nova"/>
              </a:rPr>
              <a:t> </a:t>
            </a:r>
            <a:endParaRPr sz="600">
              <a:solidFill>
                <a:srgbClr val="2E2E2E"/>
              </a:solidFill>
              <a:latin typeface="Proxima Nova"/>
              <a:ea typeface="Proxima Nova"/>
              <a:cs typeface="Proxima Nova"/>
              <a:sym typeface="Proxima Nova"/>
            </a:endParaRPr>
          </a:p>
          <a:p>
            <a:pPr indent="0" lvl="0" marL="0" rtl="0" algn="l">
              <a:lnSpc>
                <a:spcPct val="141400"/>
              </a:lnSpc>
              <a:spcBef>
                <a:spcPts val="0"/>
              </a:spcBef>
              <a:spcAft>
                <a:spcPts val="0"/>
              </a:spcAft>
              <a:buClr>
                <a:srgbClr val="000000"/>
              </a:buClr>
              <a:buSzPts val="1100"/>
              <a:buFont typeface="Arial"/>
              <a:buNone/>
            </a:pPr>
            <a:r>
              <a:rPr lang="en" sz="1000">
                <a:solidFill>
                  <a:srgbClr val="2E2E2E"/>
                </a:solidFill>
                <a:highlight>
                  <a:srgbClr val="FFFFFF"/>
                </a:highlight>
                <a:latin typeface="Proxima Nova"/>
                <a:ea typeface="Proxima Nova"/>
                <a:cs typeface="Proxima Nova"/>
                <a:sym typeface="Proxima Nova"/>
              </a:rPr>
              <a:t>Bookmark and review the </a:t>
            </a:r>
            <a:r>
              <a:rPr lang="en" sz="1000" u="sng">
                <a:solidFill>
                  <a:schemeClr val="hlink"/>
                </a:solidFill>
                <a:highlight>
                  <a:srgbClr val="FFFFFF"/>
                </a:highlight>
                <a:latin typeface="Proxima Nova"/>
                <a:ea typeface="Proxima Nova"/>
                <a:cs typeface="Proxima Nova"/>
                <a:sym typeface="Proxima Nova"/>
                <a:hlinkClick r:id="rId8"/>
              </a:rPr>
              <a:t>Student Handbook</a:t>
            </a:r>
            <a:endParaRPr sz="1000">
              <a:solidFill>
                <a:srgbClr val="2E2E2E"/>
              </a:solidFill>
              <a:highlight>
                <a:srgbClr val="FFFFFF"/>
              </a:highlight>
              <a:latin typeface="Proxima Nova"/>
              <a:ea typeface="Proxima Nova"/>
              <a:cs typeface="Proxima Nova"/>
              <a:sym typeface="Proxima Nova"/>
            </a:endParaRPr>
          </a:p>
          <a:p>
            <a:pPr indent="0" lvl="0" marL="0" rtl="0" algn="l">
              <a:lnSpc>
                <a:spcPct val="141400"/>
              </a:lnSpc>
              <a:spcBef>
                <a:spcPts val="0"/>
              </a:spcBef>
              <a:spcAft>
                <a:spcPts val="0"/>
              </a:spcAft>
              <a:buNone/>
            </a:pPr>
            <a:r>
              <a:rPr lang="en" sz="1000">
                <a:solidFill>
                  <a:srgbClr val="2E2E2E"/>
                </a:solidFill>
                <a:latin typeface="Proxima Nova"/>
                <a:ea typeface="Proxima Nova"/>
                <a:cs typeface="Proxima Nova"/>
                <a:sym typeface="Proxima Nova"/>
              </a:rPr>
              <a:t>Bookmark your pre-work materials, on </a:t>
            </a:r>
            <a:r>
              <a:rPr lang="en" sz="1000" u="sng">
                <a:solidFill>
                  <a:srgbClr val="0097A7"/>
                </a:solidFill>
                <a:latin typeface="Proxima Nova"/>
                <a:ea typeface="Proxima Nova"/>
                <a:cs typeface="Proxima Nova"/>
                <a:sym typeface="Proxima Nova"/>
                <a:hlinkClick r:id="rId9">
                  <a:extLst>
                    <a:ext uri="{A12FA001-AC4F-418D-AE19-62706E023703}">
                      <ahyp:hlinkClr val="tx"/>
                    </a:ext>
                  </a:extLst>
                </a:hlinkClick>
              </a:rPr>
              <a:t>my.generalassemb.ly </a:t>
            </a:r>
            <a:br>
              <a:rPr lang="en" sz="1000">
                <a:solidFill>
                  <a:srgbClr val="2E2E2E"/>
                </a:solidFill>
                <a:latin typeface="Proxima Nova"/>
                <a:ea typeface="Proxima Nova"/>
                <a:cs typeface="Proxima Nova"/>
                <a:sym typeface="Proxima Nova"/>
              </a:rPr>
            </a:br>
            <a:r>
              <a:rPr lang="en" sz="1000">
                <a:solidFill>
                  <a:srgbClr val="2E2E2E"/>
                </a:solidFill>
                <a:latin typeface="Proxima Nova"/>
                <a:ea typeface="Proxima Nova"/>
                <a:cs typeface="Proxima Nova"/>
                <a:sym typeface="Proxima Nova"/>
              </a:rPr>
              <a:t>Bookmark your </a:t>
            </a:r>
            <a:r>
              <a:rPr lang="en" sz="1000" u="sng">
                <a:solidFill>
                  <a:schemeClr val="hlink"/>
                </a:solidFill>
                <a:highlight>
                  <a:srgbClr val="FFFFFF"/>
                </a:highlight>
                <a:latin typeface="Proxima Nova"/>
                <a:ea typeface="Proxima Nova"/>
                <a:cs typeface="Proxima Nova"/>
                <a:sym typeface="Proxima Nova"/>
                <a:hlinkClick r:id="rId10"/>
              </a:rPr>
              <a:t>course materials</a:t>
            </a:r>
            <a:r>
              <a:rPr lang="en" sz="1000">
                <a:solidFill>
                  <a:srgbClr val="2E2E2E"/>
                </a:solidFill>
                <a:highlight>
                  <a:srgbClr val="FFFFFF"/>
                </a:highlight>
                <a:latin typeface="Proxima Nova"/>
                <a:ea typeface="Proxima Nova"/>
                <a:cs typeface="Proxima Nova"/>
                <a:sym typeface="Proxima Nova"/>
              </a:rPr>
              <a:t> </a:t>
            </a:r>
            <a:r>
              <a:rPr lang="en" sz="1000">
                <a:solidFill>
                  <a:srgbClr val="2E2E2E"/>
                </a:solidFill>
                <a:latin typeface="Proxima Nova"/>
                <a:ea typeface="Proxima Nova"/>
                <a:cs typeface="Proxima Nova"/>
                <a:sym typeface="Proxima Nova"/>
              </a:rPr>
              <a:t>on Google Drive. Your instructor will upload materials here.</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sz="1000">
                <a:solidFill>
                  <a:srgbClr val="2E2E2E"/>
                </a:solidFill>
                <a:latin typeface="Proxima Nova"/>
                <a:ea typeface="Proxima Nova"/>
                <a:cs typeface="Proxima Nova"/>
                <a:sym typeface="Proxima Nova"/>
              </a:rPr>
              <a:t>Bookmark your personal homework folder, on Google Drive. (Tip: check your Welcome Email)</a:t>
            </a:r>
            <a:endParaRPr sz="1000">
              <a:solidFill>
                <a:srgbClr val="2E2E2E"/>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5"/>
          <p:cNvSpPr txBox="1"/>
          <p:nvPr/>
        </p:nvSpPr>
        <p:spPr>
          <a:xfrm>
            <a:off x="1131075" y="3558325"/>
            <a:ext cx="6568200" cy="13899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b="1" lang="en" sz="1200">
                <a:solidFill>
                  <a:srgbClr val="2E2E2E"/>
                </a:solidFill>
                <a:latin typeface="Proxima Nova"/>
                <a:ea typeface="Proxima Nova"/>
                <a:cs typeface="Proxima Nova"/>
                <a:sym typeface="Proxima Nova"/>
              </a:rPr>
              <a:t>Continue to upskill</a:t>
            </a:r>
            <a:endParaRPr sz="11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All students receive a </a:t>
            </a:r>
            <a:r>
              <a:rPr b="1" lang="en" sz="1000">
                <a:solidFill>
                  <a:srgbClr val="1D1C1D"/>
                </a:solidFill>
                <a:highlight>
                  <a:srgbClr val="FFFFFF"/>
                </a:highlight>
                <a:latin typeface="Proxima Nova"/>
                <a:ea typeface="Proxima Nova"/>
                <a:cs typeface="Proxima Nova"/>
                <a:sym typeface="Proxima Nova"/>
              </a:rPr>
              <a:t>15% discount</a:t>
            </a:r>
            <a:r>
              <a:rPr lang="en" sz="1000">
                <a:solidFill>
                  <a:srgbClr val="1D1C1D"/>
                </a:solidFill>
                <a:highlight>
                  <a:srgbClr val="FFFFFF"/>
                </a:highlight>
                <a:latin typeface="Proxima Nova"/>
                <a:ea typeface="Proxima Nova"/>
                <a:cs typeface="Proxima Nova"/>
                <a:sym typeface="Proxima Nova"/>
              </a:rPr>
              <a:t> off a future part-time, Immersive, or remote course. You can reach out to your Admissions Producer to apply for this discount.</a:t>
            </a:r>
            <a:br>
              <a:rPr lang="en" sz="1000">
                <a:solidFill>
                  <a:srgbClr val="1D1C1D"/>
                </a:solidFill>
                <a:highlight>
                  <a:srgbClr val="FFFFFF"/>
                </a:highlight>
                <a:latin typeface="Proxima Nova"/>
                <a:ea typeface="Proxima Nova"/>
                <a:cs typeface="Proxima Nova"/>
                <a:sym typeface="Proxima Nova"/>
              </a:rPr>
            </a:br>
            <a:endParaRPr sz="1000">
              <a:solidFill>
                <a:srgbClr val="1D1C1D"/>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1D1C1D"/>
                </a:solidFill>
                <a:highlight>
                  <a:srgbClr val="FFFFFF"/>
                </a:highlight>
                <a:latin typeface="Proxima Nova"/>
                <a:ea typeface="Proxima Nova"/>
                <a:cs typeface="Proxima Nova"/>
                <a:sym typeface="Proxima Nova"/>
              </a:rPr>
              <a:t>Get GA credit when you refer someone new to enrol in a course! Note! Your friend must mention your name upon enrolment. To find out more, get in touch with your Admissions Producer who signed you up for your current course.</a:t>
            </a:r>
            <a:endParaRPr sz="1000">
              <a:solidFill>
                <a:srgbClr val="1D1C1D"/>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000">
              <a:solidFill>
                <a:srgbClr val="1D1C1D"/>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i="1" sz="1000">
              <a:solidFill>
                <a:srgbClr val="2E2E2E"/>
              </a:solidFill>
              <a:latin typeface="Proxima Nova"/>
              <a:ea typeface="Proxima Nova"/>
              <a:cs typeface="Proxima Nova"/>
              <a:sym typeface="Proxima Nova"/>
            </a:endParaRPr>
          </a:p>
        </p:txBody>
      </p:sp>
      <p:sp>
        <p:nvSpPr>
          <p:cNvPr id="580" name="Google Shape;580;p95"/>
          <p:cNvSpPr txBox="1"/>
          <p:nvPr>
            <p:ph idx="4294967295" type="title"/>
          </p:nvPr>
        </p:nvSpPr>
        <p:spPr>
          <a:xfrm>
            <a:off x="311700" y="4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E51B24"/>
                </a:solidFill>
              </a:rPr>
              <a:t> Your Course Details </a:t>
            </a:r>
            <a:endParaRPr>
              <a:solidFill>
                <a:srgbClr val="E51B24"/>
              </a:solidFill>
            </a:endParaRPr>
          </a:p>
          <a:p>
            <a:pPr indent="0" lvl="0" marL="0" rtl="0" algn="l">
              <a:spcBef>
                <a:spcPts val="0"/>
              </a:spcBef>
              <a:spcAft>
                <a:spcPts val="0"/>
              </a:spcAft>
              <a:buNone/>
            </a:pPr>
            <a:r>
              <a:t/>
            </a:r>
            <a:endParaRPr>
              <a:solidFill>
                <a:srgbClr val="E51B24"/>
              </a:solidFill>
            </a:endParaRPr>
          </a:p>
        </p:txBody>
      </p:sp>
      <p:sp>
        <p:nvSpPr>
          <p:cNvPr id="581" name="Google Shape;581;p95"/>
          <p:cNvSpPr/>
          <p:nvPr/>
        </p:nvSpPr>
        <p:spPr>
          <a:xfrm>
            <a:off x="1238100" y="3625525"/>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cxnSp>
        <p:nvCxnSpPr>
          <p:cNvPr id="582" name="Google Shape;582;p95"/>
          <p:cNvCxnSpPr/>
          <p:nvPr/>
        </p:nvCxnSpPr>
        <p:spPr>
          <a:xfrm flipH="1" rot="10800000">
            <a:off x="3537600" y="840100"/>
            <a:ext cx="5138400" cy="8100"/>
          </a:xfrm>
          <a:prstGeom prst="straightConnector1">
            <a:avLst/>
          </a:prstGeom>
          <a:noFill/>
          <a:ln cap="flat" cmpd="sng" w="9525">
            <a:solidFill>
              <a:srgbClr val="E41A23"/>
            </a:solidFill>
            <a:prstDash val="solid"/>
            <a:round/>
            <a:headEnd len="med" w="med" type="none"/>
            <a:tailEnd len="med" w="med" type="none"/>
          </a:ln>
        </p:spPr>
      </p:cxnSp>
      <p:pic>
        <p:nvPicPr>
          <p:cNvPr id="583" name="Google Shape;583;p95"/>
          <p:cNvPicPr preferRelativeResize="0"/>
          <p:nvPr/>
        </p:nvPicPr>
        <p:blipFill>
          <a:blip r:embed="rId3">
            <a:alphaModFix/>
          </a:blip>
          <a:stretch>
            <a:fillRect/>
          </a:stretch>
        </p:blipFill>
        <p:spPr>
          <a:xfrm>
            <a:off x="487594" y="3347163"/>
            <a:ext cx="589975" cy="589975"/>
          </a:xfrm>
          <a:prstGeom prst="rect">
            <a:avLst/>
          </a:prstGeom>
          <a:noFill/>
          <a:ln>
            <a:noFill/>
          </a:ln>
        </p:spPr>
      </p:pic>
      <p:sp>
        <p:nvSpPr>
          <p:cNvPr id="584" name="Google Shape;584;p9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2023 General Assembly</a:t>
            </a:r>
            <a:endParaRPr/>
          </a:p>
        </p:txBody>
      </p:sp>
      <p:sp>
        <p:nvSpPr>
          <p:cNvPr id="585" name="Google Shape;585;p95"/>
          <p:cNvSpPr txBox="1"/>
          <p:nvPr/>
        </p:nvSpPr>
        <p:spPr>
          <a:xfrm>
            <a:off x="1100250" y="794300"/>
            <a:ext cx="6354000" cy="11754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b="1" lang="en" sz="1200">
                <a:solidFill>
                  <a:srgbClr val="2E2E2E"/>
                </a:solidFill>
                <a:latin typeface="Proxima Nova"/>
                <a:ea typeface="Proxima Nova"/>
                <a:cs typeface="Proxima Nova"/>
                <a:sym typeface="Proxima Nova"/>
              </a:rPr>
              <a:t>Engage through Slack </a:t>
            </a:r>
            <a:endParaRPr b="1" sz="1200">
              <a:solidFill>
                <a:srgbClr val="2E2E2E"/>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600">
                <a:solidFill>
                  <a:srgbClr val="2E2E2E"/>
                </a:solidFill>
                <a:latin typeface="Proxima Nova"/>
                <a:ea typeface="Proxima Nova"/>
                <a:cs typeface="Proxima Nova"/>
                <a:sym typeface="Proxima Nova"/>
              </a:rPr>
              <a:t> </a:t>
            </a:r>
            <a:endParaRPr sz="6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rgbClr val="2E2E2E"/>
                </a:solidFill>
                <a:latin typeface="Proxima Nova"/>
                <a:ea typeface="Proxima Nova"/>
                <a:cs typeface="Proxima Nova"/>
                <a:sym typeface="Proxima Nova"/>
              </a:rPr>
              <a:t>You’ll be using Slack for class notes, interacting, asking + answering questions, and keeping pace.</a:t>
            </a:r>
            <a:endParaRPr sz="1000">
              <a:solidFill>
                <a:srgbClr val="2E2E2E"/>
              </a:solidFill>
              <a:latin typeface="Proxima Nova"/>
              <a:ea typeface="Proxima Nova"/>
              <a:cs typeface="Proxima Nova"/>
              <a:sym typeface="Proxima Nova"/>
            </a:endParaRPr>
          </a:p>
        </p:txBody>
      </p:sp>
      <p:sp>
        <p:nvSpPr>
          <p:cNvPr id="586" name="Google Shape;586;p95"/>
          <p:cNvSpPr/>
          <p:nvPr/>
        </p:nvSpPr>
        <p:spPr>
          <a:xfrm>
            <a:off x="1207275" y="1390775"/>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pic>
        <p:nvPicPr>
          <p:cNvPr id="587" name="Google Shape;587;p95"/>
          <p:cNvPicPr preferRelativeResize="0"/>
          <p:nvPr/>
        </p:nvPicPr>
        <p:blipFill>
          <a:blip r:embed="rId4">
            <a:alphaModFix/>
          </a:blip>
          <a:stretch>
            <a:fillRect/>
          </a:stretch>
        </p:blipFill>
        <p:spPr>
          <a:xfrm>
            <a:off x="487594" y="1112425"/>
            <a:ext cx="589975" cy="589975"/>
          </a:xfrm>
          <a:prstGeom prst="rect">
            <a:avLst/>
          </a:prstGeom>
          <a:noFill/>
          <a:ln>
            <a:noFill/>
          </a:ln>
        </p:spPr>
      </p:pic>
      <p:sp>
        <p:nvSpPr>
          <p:cNvPr id="588" name="Google Shape;588;p95"/>
          <p:cNvSpPr txBox="1"/>
          <p:nvPr/>
        </p:nvSpPr>
        <p:spPr>
          <a:xfrm>
            <a:off x="1100250" y="1814175"/>
            <a:ext cx="6354000" cy="183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E2E2E"/>
                </a:solidFill>
                <a:latin typeface="Proxima Nova"/>
                <a:ea typeface="Proxima Nova"/>
                <a:cs typeface="Proxima Nova"/>
                <a:sym typeface="Proxima Nova"/>
              </a:rPr>
              <a:t>Interact on Zoom</a:t>
            </a:r>
            <a:endParaRPr b="1" sz="1200">
              <a:solidFill>
                <a:srgbClr val="2E2E2E"/>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2E2E2E"/>
                </a:solidFill>
                <a:latin typeface="Proxima Nova"/>
                <a:ea typeface="Proxima Nova"/>
                <a:cs typeface="Proxima Nova"/>
                <a:sym typeface="Proxima Nova"/>
              </a:rPr>
              <a:t>The Zoom room will be your virtual classroom led by your instructor.</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000">
                <a:solidFill>
                  <a:srgbClr val="2E2E2E"/>
                </a:solidFill>
                <a:latin typeface="Proxima Nova"/>
                <a:ea typeface="Proxima Nova"/>
                <a:cs typeface="Proxima Nova"/>
                <a:sym typeface="Proxima Nova"/>
              </a:rPr>
              <a:t>Top tips</a:t>
            </a:r>
            <a:endParaRPr b="1" sz="1000">
              <a:solidFill>
                <a:srgbClr val="2E2E2E"/>
              </a:solidFill>
              <a:latin typeface="Proxima Nova"/>
              <a:ea typeface="Proxima Nova"/>
              <a:cs typeface="Proxima Nova"/>
              <a:sym typeface="Proxima Nova"/>
            </a:endParaRPr>
          </a:p>
          <a:p>
            <a:pPr indent="-292100" lvl="0" marL="457200" rtl="0" algn="l">
              <a:lnSpc>
                <a:spcPct val="115000"/>
              </a:lnSpc>
              <a:spcBef>
                <a:spcPts val="0"/>
              </a:spcBef>
              <a:spcAft>
                <a:spcPts val="0"/>
              </a:spcAft>
              <a:buClr>
                <a:srgbClr val="2E2E2E"/>
              </a:buClr>
              <a:buSzPts val="1000"/>
              <a:buFont typeface="Proxima Nova"/>
              <a:buChar char="-"/>
            </a:pPr>
            <a:r>
              <a:rPr lang="en" sz="1000">
                <a:solidFill>
                  <a:srgbClr val="2E2E2E"/>
                </a:solidFill>
                <a:latin typeface="Proxima Nova"/>
                <a:ea typeface="Proxima Nova"/>
                <a:cs typeface="Proxima Nova"/>
                <a:sym typeface="Proxima Nova"/>
              </a:rPr>
              <a:t>Cameras on for class</a:t>
            </a:r>
            <a:endParaRPr sz="1000">
              <a:solidFill>
                <a:srgbClr val="2E2E2E"/>
              </a:solidFill>
              <a:latin typeface="Proxima Nova"/>
              <a:ea typeface="Proxima Nova"/>
              <a:cs typeface="Proxima Nova"/>
              <a:sym typeface="Proxima Nova"/>
            </a:endParaRPr>
          </a:p>
          <a:p>
            <a:pPr indent="-292100" lvl="0" marL="457200" rtl="0" algn="l">
              <a:lnSpc>
                <a:spcPct val="115000"/>
              </a:lnSpc>
              <a:spcBef>
                <a:spcPts val="0"/>
              </a:spcBef>
              <a:spcAft>
                <a:spcPts val="0"/>
              </a:spcAft>
              <a:buClr>
                <a:srgbClr val="2E2E2E"/>
              </a:buClr>
              <a:buSzPts val="1000"/>
              <a:buFont typeface="Proxima Nova"/>
              <a:buChar char="-"/>
            </a:pPr>
            <a:r>
              <a:rPr lang="en" sz="1000">
                <a:solidFill>
                  <a:srgbClr val="2E2E2E"/>
                </a:solidFill>
                <a:latin typeface="Proxima Nova"/>
                <a:ea typeface="Proxima Nova"/>
                <a:cs typeface="Proxima Nova"/>
                <a:sym typeface="Proxima Nova"/>
              </a:rPr>
              <a:t>Mute when others are speaking</a:t>
            </a:r>
            <a:endParaRPr sz="1000">
              <a:solidFill>
                <a:srgbClr val="2E2E2E"/>
              </a:solidFill>
              <a:latin typeface="Proxima Nova"/>
              <a:ea typeface="Proxima Nova"/>
              <a:cs typeface="Proxima Nova"/>
              <a:sym typeface="Proxima Nova"/>
            </a:endParaRPr>
          </a:p>
          <a:p>
            <a:pPr indent="-292100" lvl="0" marL="457200" rtl="0" algn="l">
              <a:lnSpc>
                <a:spcPct val="115000"/>
              </a:lnSpc>
              <a:spcBef>
                <a:spcPts val="0"/>
              </a:spcBef>
              <a:spcAft>
                <a:spcPts val="0"/>
              </a:spcAft>
              <a:buClr>
                <a:srgbClr val="2E2E2E"/>
              </a:buClr>
              <a:buSzPts val="1000"/>
              <a:buFont typeface="Proxima Nova"/>
              <a:buChar char="-"/>
            </a:pPr>
            <a:r>
              <a:rPr lang="en" sz="1000">
                <a:solidFill>
                  <a:srgbClr val="2E2E2E"/>
                </a:solidFill>
                <a:latin typeface="Proxima Nova"/>
                <a:ea typeface="Proxima Nova"/>
                <a:cs typeface="Proxima Nova"/>
                <a:sym typeface="Proxima Nova"/>
              </a:rPr>
              <a:t>Set yourself up somewhere with minimal distractions</a:t>
            </a:r>
            <a:endParaRPr sz="1000">
              <a:solidFill>
                <a:srgbClr val="2E2E2E"/>
              </a:solidFill>
              <a:latin typeface="Proxima Nova"/>
              <a:ea typeface="Proxima Nova"/>
              <a:cs typeface="Proxima Nova"/>
              <a:sym typeface="Proxima Nova"/>
            </a:endParaRPr>
          </a:p>
          <a:p>
            <a:pPr indent="-292100" lvl="0" marL="457200" rtl="0" algn="l">
              <a:lnSpc>
                <a:spcPct val="115000"/>
              </a:lnSpc>
              <a:spcBef>
                <a:spcPts val="0"/>
              </a:spcBef>
              <a:spcAft>
                <a:spcPts val="0"/>
              </a:spcAft>
              <a:buClr>
                <a:srgbClr val="2E2E2E"/>
              </a:buClr>
              <a:buSzPts val="1000"/>
              <a:buFont typeface="Proxima Nova"/>
              <a:buChar char="-"/>
            </a:pPr>
            <a:r>
              <a:rPr lang="en" sz="1000">
                <a:solidFill>
                  <a:srgbClr val="2E2E2E"/>
                </a:solidFill>
                <a:latin typeface="Proxima Nova"/>
                <a:ea typeface="Proxima Nova"/>
                <a:cs typeface="Proxima Nova"/>
                <a:sym typeface="Proxima Nova"/>
              </a:rPr>
              <a:t>Good lighting so that we can see your face</a:t>
            </a:r>
            <a:endParaRPr sz="1000">
              <a:solidFill>
                <a:srgbClr val="2E2E2E"/>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700">
              <a:solidFill>
                <a:srgbClr val="FFFFFF"/>
              </a:solidFill>
              <a:latin typeface="Proxima Nova"/>
              <a:ea typeface="Proxima Nova"/>
              <a:cs typeface="Proxima Nova"/>
              <a:sym typeface="Proxima Nova"/>
            </a:endParaRPr>
          </a:p>
        </p:txBody>
      </p:sp>
      <p:sp>
        <p:nvSpPr>
          <p:cNvPr id="589" name="Google Shape;589;p95"/>
          <p:cNvSpPr/>
          <p:nvPr/>
        </p:nvSpPr>
        <p:spPr>
          <a:xfrm>
            <a:off x="1205287" y="2121075"/>
            <a:ext cx="321000" cy="333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8390"/>
              </a:solidFill>
            </a:endParaRPr>
          </a:p>
        </p:txBody>
      </p:sp>
      <p:pic>
        <p:nvPicPr>
          <p:cNvPr id="590" name="Google Shape;590;p95"/>
          <p:cNvPicPr preferRelativeResize="0"/>
          <p:nvPr/>
        </p:nvPicPr>
        <p:blipFill>
          <a:blip r:embed="rId5">
            <a:alphaModFix/>
          </a:blip>
          <a:stretch>
            <a:fillRect/>
          </a:stretch>
        </p:blipFill>
        <p:spPr>
          <a:xfrm>
            <a:off x="487603" y="1969710"/>
            <a:ext cx="589975" cy="589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6"/>
          <p:cNvSpPr txBox="1"/>
          <p:nvPr/>
        </p:nvSpPr>
        <p:spPr>
          <a:xfrm>
            <a:off x="405650" y="1018925"/>
            <a:ext cx="6568200" cy="502500"/>
          </a:xfrm>
          <a:prstGeom prst="rect">
            <a:avLst/>
          </a:prstGeom>
          <a:noFill/>
          <a:ln>
            <a:noFill/>
          </a:ln>
        </p:spPr>
        <p:txBody>
          <a:bodyPr anchorCtr="0" anchor="ctr" bIns="91425" lIns="91425" spcFirstLastPara="1" rIns="91425" wrap="square" tIns="91425">
            <a:noAutofit/>
          </a:bodyPr>
          <a:lstStyle/>
          <a:p>
            <a:pPr indent="0" lvl="0" marL="0" rtl="0" algn="l">
              <a:lnSpc>
                <a:spcPct val="141400"/>
              </a:lnSpc>
              <a:spcBef>
                <a:spcPts val="0"/>
              </a:spcBef>
              <a:spcAft>
                <a:spcPts val="0"/>
              </a:spcAft>
              <a:buNone/>
            </a:pPr>
            <a:r>
              <a:rPr lang="en" sz="1200">
                <a:solidFill>
                  <a:srgbClr val="2E2E2E"/>
                </a:solidFill>
                <a:latin typeface="Proxima Nova"/>
                <a:ea typeface="Proxima Nova"/>
                <a:cs typeface="Proxima Nova"/>
                <a:sym typeface="Proxima Nova"/>
              </a:rPr>
              <a:t>To receive a GA Letter of Completion at the end of the course, students must complete:</a:t>
            </a:r>
            <a:endParaRPr sz="1100">
              <a:solidFill>
                <a:srgbClr val="2E2E2E"/>
              </a:solidFill>
              <a:latin typeface="Proxima Nova"/>
              <a:ea typeface="Proxima Nova"/>
              <a:cs typeface="Proxima Nova"/>
              <a:sym typeface="Proxima Nova"/>
            </a:endParaRPr>
          </a:p>
        </p:txBody>
      </p:sp>
      <p:sp>
        <p:nvSpPr>
          <p:cNvPr id="596" name="Google Shape;596;p96"/>
          <p:cNvSpPr txBox="1"/>
          <p:nvPr>
            <p:ph idx="4294967295" type="title"/>
          </p:nvPr>
        </p:nvSpPr>
        <p:spPr>
          <a:xfrm>
            <a:off x="311700" y="4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E51B24"/>
                </a:solidFill>
              </a:rPr>
              <a:t> Graduation Requirements </a:t>
            </a:r>
            <a:endParaRPr>
              <a:solidFill>
                <a:srgbClr val="E51B24"/>
              </a:solidFill>
            </a:endParaRPr>
          </a:p>
          <a:p>
            <a:pPr indent="0" lvl="0" marL="0" rtl="0" algn="l">
              <a:spcBef>
                <a:spcPts val="0"/>
              </a:spcBef>
              <a:spcAft>
                <a:spcPts val="0"/>
              </a:spcAft>
              <a:buNone/>
            </a:pPr>
            <a:r>
              <a:t/>
            </a:r>
            <a:endParaRPr>
              <a:solidFill>
                <a:srgbClr val="E51B24"/>
              </a:solidFill>
            </a:endParaRPr>
          </a:p>
        </p:txBody>
      </p:sp>
      <p:cxnSp>
        <p:nvCxnSpPr>
          <p:cNvPr id="597" name="Google Shape;597;p96"/>
          <p:cNvCxnSpPr/>
          <p:nvPr/>
        </p:nvCxnSpPr>
        <p:spPr>
          <a:xfrm>
            <a:off x="4435100" y="848200"/>
            <a:ext cx="4181400" cy="10500"/>
          </a:xfrm>
          <a:prstGeom prst="straightConnector1">
            <a:avLst/>
          </a:prstGeom>
          <a:noFill/>
          <a:ln cap="flat" cmpd="sng" w="9525">
            <a:solidFill>
              <a:srgbClr val="E41A23"/>
            </a:solidFill>
            <a:prstDash val="solid"/>
            <a:round/>
            <a:headEnd len="med" w="med" type="none"/>
            <a:tailEnd len="med" w="med" type="none"/>
          </a:ln>
        </p:spPr>
      </p:cxnSp>
      <p:pic>
        <p:nvPicPr>
          <p:cNvPr id="598" name="Google Shape;598;p96"/>
          <p:cNvPicPr preferRelativeResize="0"/>
          <p:nvPr/>
        </p:nvPicPr>
        <p:blipFill>
          <a:blip r:embed="rId3">
            <a:alphaModFix/>
          </a:blip>
          <a:stretch>
            <a:fillRect/>
          </a:stretch>
        </p:blipFill>
        <p:spPr>
          <a:xfrm>
            <a:off x="834700" y="2188550"/>
            <a:ext cx="1628375" cy="1619475"/>
          </a:xfrm>
          <a:prstGeom prst="rect">
            <a:avLst/>
          </a:prstGeom>
          <a:noFill/>
          <a:ln>
            <a:noFill/>
          </a:ln>
        </p:spPr>
      </p:pic>
      <p:pic>
        <p:nvPicPr>
          <p:cNvPr id="599" name="Google Shape;599;p96"/>
          <p:cNvPicPr preferRelativeResize="0"/>
          <p:nvPr/>
        </p:nvPicPr>
        <p:blipFill>
          <a:blip r:embed="rId3">
            <a:alphaModFix/>
          </a:blip>
          <a:stretch>
            <a:fillRect/>
          </a:stretch>
        </p:blipFill>
        <p:spPr>
          <a:xfrm>
            <a:off x="2701238" y="2188550"/>
            <a:ext cx="1628375" cy="1619475"/>
          </a:xfrm>
          <a:prstGeom prst="rect">
            <a:avLst/>
          </a:prstGeom>
          <a:noFill/>
          <a:ln>
            <a:noFill/>
          </a:ln>
        </p:spPr>
      </p:pic>
      <p:pic>
        <p:nvPicPr>
          <p:cNvPr id="600" name="Google Shape;600;p96"/>
          <p:cNvPicPr preferRelativeResize="0"/>
          <p:nvPr/>
        </p:nvPicPr>
        <p:blipFill>
          <a:blip r:embed="rId3">
            <a:alphaModFix/>
          </a:blip>
          <a:stretch>
            <a:fillRect/>
          </a:stretch>
        </p:blipFill>
        <p:spPr>
          <a:xfrm>
            <a:off x="4567788" y="2188550"/>
            <a:ext cx="1628375" cy="1619475"/>
          </a:xfrm>
          <a:prstGeom prst="rect">
            <a:avLst/>
          </a:prstGeom>
          <a:noFill/>
          <a:ln>
            <a:noFill/>
          </a:ln>
        </p:spPr>
      </p:pic>
      <p:pic>
        <p:nvPicPr>
          <p:cNvPr id="601" name="Google Shape;601;p96"/>
          <p:cNvPicPr preferRelativeResize="0"/>
          <p:nvPr/>
        </p:nvPicPr>
        <p:blipFill>
          <a:blip r:embed="rId3">
            <a:alphaModFix/>
          </a:blip>
          <a:stretch>
            <a:fillRect/>
          </a:stretch>
        </p:blipFill>
        <p:spPr>
          <a:xfrm>
            <a:off x="6434338" y="2188550"/>
            <a:ext cx="1628375" cy="1619475"/>
          </a:xfrm>
          <a:prstGeom prst="rect">
            <a:avLst/>
          </a:prstGeom>
          <a:noFill/>
          <a:ln>
            <a:noFill/>
          </a:ln>
        </p:spPr>
      </p:pic>
      <p:sp>
        <p:nvSpPr>
          <p:cNvPr id="602" name="Google Shape;602;p96"/>
          <p:cNvSpPr txBox="1"/>
          <p:nvPr/>
        </p:nvSpPr>
        <p:spPr>
          <a:xfrm>
            <a:off x="768830" y="2618050"/>
            <a:ext cx="1760400" cy="7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ASSIGNMENT DELIVERABLES</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(Complete 100% of assignment </a:t>
            </a:r>
            <a:endParaRPr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deliverables)</a:t>
            </a:r>
            <a:endParaRPr sz="1100">
              <a:solidFill>
                <a:srgbClr val="FFFFFF"/>
              </a:solidFill>
              <a:latin typeface="Proxima Nova"/>
              <a:ea typeface="Proxima Nova"/>
              <a:cs typeface="Proxima Nova"/>
              <a:sym typeface="Proxima Nova"/>
            </a:endParaRPr>
          </a:p>
        </p:txBody>
      </p:sp>
      <p:pic>
        <p:nvPicPr>
          <p:cNvPr id="603" name="Google Shape;603;p96"/>
          <p:cNvPicPr preferRelativeResize="0"/>
          <p:nvPr/>
        </p:nvPicPr>
        <p:blipFill>
          <a:blip r:embed="rId3">
            <a:alphaModFix/>
          </a:blip>
          <a:stretch>
            <a:fillRect/>
          </a:stretch>
        </p:blipFill>
        <p:spPr>
          <a:xfrm>
            <a:off x="2701250" y="2188550"/>
            <a:ext cx="1628375" cy="1619475"/>
          </a:xfrm>
          <a:prstGeom prst="rect">
            <a:avLst/>
          </a:prstGeom>
          <a:noFill/>
          <a:ln>
            <a:noFill/>
          </a:ln>
        </p:spPr>
      </p:pic>
      <p:sp>
        <p:nvSpPr>
          <p:cNvPr id="604" name="Google Shape;604;p96"/>
          <p:cNvSpPr txBox="1"/>
          <p:nvPr/>
        </p:nvSpPr>
        <p:spPr>
          <a:xfrm>
            <a:off x="2748188" y="2618038"/>
            <a:ext cx="1534500" cy="7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ATTENDANCE</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(Attend 85%</a:t>
            </a:r>
            <a:br>
              <a:rPr lang="en" sz="1100">
                <a:solidFill>
                  <a:srgbClr val="FFFFFF"/>
                </a:solidFill>
                <a:latin typeface="Proxima Nova"/>
                <a:ea typeface="Proxima Nova"/>
                <a:cs typeface="Proxima Nova"/>
                <a:sym typeface="Proxima Nova"/>
              </a:rPr>
            </a:br>
            <a:r>
              <a:rPr lang="en" sz="1100">
                <a:solidFill>
                  <a:srgbClr val="FFFFFF"/>
                </a:solidFill>
                <a:latin typeface="Proxima Nova"/>
                <a:ea typeface="Proxima Nova"/>
                <a:cs typeface="Proxima Nova"/>
                <a:sym typeface="Proxima Nova"/>
              </a:rPr>
              <a:t>of classes)</a:t>
            </a:r>
            <a:endParaRPr sz="1100">
              <a:solidFill>
                <a:srgbClr val="FFFFFF"/>
              </a:solidFill>
              <a:latin typeface="Proxima Nova"/>
              <a:ea typeface="Proxima Nova"/>
              <a:cs typeface="Proxima Nova"/>
              <a:sym typeface="Proxima Nova"/>
            </a:endParaRPr>
          </a:p>
        </p:txBody>
      </p:sp>
      <p:pic>
        <p:nvPicPr>
          <p:cNvPr id="605" name="Google Shape;605;p96"/>
          <p:cNvPicPr preferRelativeResize="0"/>
          <p:nvPr/>
        </p:nvPicPr>
        <p:blipFill>
          <a:blip r:embed="rId3">
            <a:alphaModFix/>
          </a:blip>
          <a:stretch>
            <a:fillRect/>
          </a:stretch>
        </p:blipFill>
        <p:spPr>
          <a:xfrm>
            <a:off x="4567800" y="2188563"/>
            <a:ext cx="1628375" cy="1619475"/>
          </a:xfrm>
          <a:prstGeom prst="rect">
            <a:avLst/>
          </a:prstGeom>
          <a:noFill/>
          <a:ln>
            <a:noFill/>
          </a:ln>
        </p:spPr>
      </p:pic>
      <p:sp>
        <p:nvSpPr>
          <p:cNvPr id="606" name="Google Shape;606;p96"/>
          <p:cNvSpPr txBox="1"/>
          <p:nvPr/>
        </p:nvSpPr>
        <p:spPr>
          <a:xfrm>
            <a:off x="4614738" y="2618050"/>
            <a:ext cx="1534500" cy="7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2 PROJECTS</a:t>
            </a:r>
            <a:endParaRPr sz="1100">
              <a:solidFill>
                <a:srgbClr val="FFFFFF"/>
              </a:solidFill>
              <a:latin typeface="Proxima Nova"/>
              <a:ea typeface="Proxima Nova"/>
              <a:cs typeface="Proxima Nova"/>
              <a:sym typeface="Proxima Nova"/>
            </a:endParaRPr>
          </a:p>
        </p:txBody>
      </p:sp>
      <p:pic>
        <p:nvPicPr>
          <p:cNvPr id="607" name="Google Shape;607;p96"/>
          <p:cNvPicPr preferRelativeResize="0"/>
          <p:nvPr/>
        </p:nvPicPr>
        <p:blipFill>
          <a:blip r:embed="rId3">
            <a:alphaModFix/>
          </a:blip>
          <a:stretch>
            <a:fillRect/>
          </a:stretch>
        </p:blipFill>
        <p:spPr>
          <a:xfrm>
            <a:off x="6434350" y="2188550"/>
            <a:ext cx="1628375" cy="1619475"/>
          </a:xfrm>
          <a:prstGeom prst="rect">
            <a:avLst/>
          </a:prstGeom>
          <a:noFill/>
          <a:ln>
            <a:noFill/>
          </a:ln>
        </p:spPr>
      </p:pic>
      <p:sp>
        <p:nvSpPr>
          <p:cNvPr id="608" name="Google Shape;608;p96"/>
          <p:cNvSpPr txBox="1"/>
          <p:nvPr/>
        </p:nvSpPr>
        <p:spPr>
          <a:xfrm>
            <a:off x="6481288" y="2618038"/>
            <a:ext cx="1534500" cy="7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COMMUNITY</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Join in!</a:t>
            </a:r>
            <a:endParaRPr sz="1100">
              <a:solidFill>
                <a:srgbClr val="FFFFFF"/>
              </a:solidFill>
              <a:latin typeface="Proxima Nova"/>
              <a:ea typeface="Proxima Nova"/>
              <a:cs typeface="Proxima Nova"/>
              <a:sym typeface="Proxima Nova"/>
            </a:endParaRPr>
          </a:p>
        </p:txBody>
      </p:sp>
      <p:sp>
        <p:nvSpPr>
          <p:cNvPr id="609" name="Google Shape;609;p9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2023 General Assembly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